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02" r:id="rId65"/>
    <p:sldId id="303" r:id="rId66"/>
    <p:sldId id="304" r:id="rId67"/>
    <p:sldId id="305" r:id="rId68"/>
    <p:sldId id="306" r:id="rId69"/>
    <p:sldId id="307" r:id="rId70"/>
    <p:sldId id="308" r:id="rId71"/>
    <p:sldId id="309" r:id="rId72"/>
    <p:sldId id="310" r:id="rId73"/>
    <p:sldId id="311" r:id="rId74"/>
    <p:sldId id="312" r:id="rId75"/>
    <p:sldId id="313" r:id="rId76"/>
    <p:sldId id="314" r:id="rId77"/>
    <p:sldId id="315" r:id="rId78"/>
    <p:sldId id="316" r:id="rId79"/>
    <p:sldId id="317" r:id="rId80"/>
    <p:sldId id="318" r:id="rId81"/>
    <p:sldId id="319" r:id="rId82"/>
    <p:sldId id="320" r:id="rId83"/>
    <p:sldId id="321" r:id="rId84"/>
    <p:sldId id="322" r:id="rId85"/>
    <p:sldId id="323" r:id="rId86"/>
    <p:sldId id="324" r:id="rId87"/>
    <p:sldId id="325" r:id="rId88"/>
    <p:sldId id="326" r:id="rId89"/>
    <p:sldId id="327" r:id="rId90"/>
    <p:sldId id="328" r:id="rId91"/>
    <p:sldId id="329" r:id="rId92"/>
    <p:sldId id="330" r:id="rId93"/>
    <p:sldId id="331" r:id="rId9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edoka One" charset="1" panose="02000000000000000000"/>
      <p:regular r:id="rId10"/>
    </p:embeddedFont>
    <p:embeddedFont>
      <p:font typeface="Poppins Medium" charset="1" panose="00000600000000000000"/>
      <p:regular r:id="rId11"/>
    </p:embeddedFont>
    <p:embeddedFont>
      <p:font typeface="Poppins Medium Bold" charset="1" panose="00000700000000000000"/>
      <p:regular r:id="rId12"/>
    </p:embeddedFont>
    <p:embeddedFont>
      <p:font typeface="Poppins Medium Italics" charset="1" panose="00000600000000000000"/>
      <p:regular r:id="rId13"/>
    </p:embeddedFont>
    <p:embeddedFont>
      <p:font typeface="Poppins Medium Bold Italics" charset="1" panose="00000700000000000000"/>
      <p:regular r:id="rId14"/>
    </p:embeddedFont>
    <p:embeddedFont>
      <p:font typeface="TT Commons Pro" charset="1" panose="020B0103030102020204"/>
      <p:regular r:id="rId15"/>
    </p:embeddedFont>
    <p:embeddedFont>
      <p:font typeface="TT Commons Pro Bold" charset="1" panose="020B0103030102020204"/>
      <p:regular r:id="rId16"/>
    </p:embeddedFont>
    <p:embeddedFont>
      <p:font typeface="TT Commons Pro Italics" charset="1" panose="020B0103030102020204"/>
      <p:regular r:id="rId17"/>
    </p:embeddedFont>
    <p:embeddedFont>
      <p:font typeface="TT Commons Pro Bold Italics" charset="1" panose="020B01030301020202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34" Target="slides/slide16.xml" Type="http://schemas.openxmlformats.org/officeDocument/2006/relationships/slide"/><Relationship Id="rId35" Target="slides/slide17.xml" Type="http://schemas.openxmlformats.org/officeDocument/2006/relationships/slide"/><Relationship Id="rId36" Target="slides/slide18.xml" Type="http://schemas.openxmlformats.org/officeDocument/2006/relationships/slide"/><Relationship Id="rId37" Target="slides/slide19.xml" Type="http://schemas.openxmlformats.org/officeDocument/2006/relationships/slide"/><Relationship Id="rId38" Target="slides/slide20.xml" Type="http://schemas.openxmlformats.org/officeDocument/2006/relationships/slide"/><Relationship Id="rId39" Target="slides/slide21.xml" Type="http://schemas.openxmlformats.org/officeDocument/2006/relationships/slide"/><Relationship Id="rId4" Target="theme/theme1.xml" Type="http://schemas.openxmlformats.org/officeDocument/2006/relationships/theme"/><Relationship Id="rId40" Target="slides/slide22.xml" Type="http://schemas.openxmlformats.org/officeDocument/2006/relationships/slide"/><Relationship Id="rId41" Target="slides/slide23.xml" Type="http://schemas.openxmlformats.org/officeDocument/2006/relationships/slide"/><Relationship Id="rId42" Target="slides/slide24.xml" Type="http://schemas.openxmlformats.org/officeDocument/2006/relationships/slide"/><Relationship Id="rId43" Target="slides/slide25.xml" Type="http://schemas.openxmlformats.org/officeDocument/2006/relationships/slide"/><Relationship Id="rId44" Target="slides/slide26.xml" Type="http://schemas.openxmlformats.org/officeDocument/2006/relationships/slide"/><Relationship Id="rId45" Target="slides/slide27.xml" Type="http://schemas.openxmlformats.org/officeDocument/2006/relationships/slide"/><Relationship Id="rId46" Target="slides/slide28.xml" Type="http://schemas.openxmlformats.org/officeDocument/2006/relationships/slide"/><Relationship Id="rId47" Target="slides/slide29.xml" Type="http://schemas.openxmlformats.org/officeDocument/2006/relationships/slide"/><Relationship Id="rId48" Target="slides/slide30.xml" Type="http://schemas.openxmlformats.org/officeDocument/2006/relationships/slide"/><Relationship Id="rId49" Target="slides/slide31.xml" Type="http://schemas.openxmlformats.org/officeDocument/2006/relationships/slide"/><Relationship Id="rId5" Target="tableStyles.xml" Type="http://schemas.openxmlformats.org/officeDocument/2006/relationships/tableStyles"/><Relationship Id="rId50" Target="slides/slide32.xml" Type="http://schemas.openxmlformats.org/officeDocument/2006/relationships/slide"/><Relationship Id="rId51" Target="slides/slide33.xml" Type="http://schemas.openxmlformats.org/officeDocument/2006/relationships/slide"/><Relationship Id="rId52" Target="slides/slide34.xml" Type="http://schemas.openxmlformats.org/officeDocument/2006/relationships/slide"/><Relationship Id="rId53" Target="slides/slide35.xml" Type="http://schemas.openxmlformats.org/officeDocument/2006/relationships/slide"/><Relationship Id="rId54" Target="slides/slide36.xml" Type="http://schemas.openxmlformats.org/officeDocument/2006/relationships/slide"/><Relationship Id="rId55" Target="slides/slide37.xml" Type="http://schemas.openxmlformats.org/officeDocument/2006/relationships/slide"/><Relationship Id="rId56" Target="slides/slide38.xml" Type="http://schemas.openxmlformats.org/officeDocument/2006/relationships/slide"/><Relationship Id="rId57" Target="slides/slide39.xml" Type="http://schemas.openxmlformats.org/officeDocument/2006/relationships/slide"/><Relationship Id="rId58" Target="slides/slide40.xml" Type="http://schemas.openxmlformats.org/officeDocument/2006/relationships/slide"/><Relationship Id="rId59" Target="slides/slide41.xml" Type="http://schemas.openxmlformats.org/officeDocument/2006/relationships/slide"/><Relationship Id="rId6" Target="fonts/font6.fntdata" Type="http://schemas.openxmlformats.org/officeDocument/2006/relationships/font"/><Relationship Id="rId60" Target="slides/slide42.xml" Type="http://schemas.openxmlformats.org/officeDocument/2006/relationships/slide"/><Relationship Id="rId61" Target="slides/slide43.xml" Type="http://schemas.openxmlformats.org/officeDocument/2006/relationships/slide"/><Relationship Id="rId62" Target="slides/slide44.xml" Type="http://schemas.openxmlformats.org/officeDocument/2006/relationships/slide"/><Relationship Id="rId63" Target="slides/slide45.xml" Type="http://schemas.openxmlformats.org/officeDocument/2006/relationships/slide"/><Relationship Id="rId64" Target="slides/slide46.xml" Type="http://schemas.openxmlformats.org/officeDocument/2006/relationships/slide"/><Relationship Id="rId65" Target="slides/slide47.xml" Type="http://schemas.openxmlformats.org/officeDocument/2006/relationships/slide"/><Relationship Id="rId66" Target="slides/slide48.xml" Type="http://schemas.openxmlformats.org/officeDocument/2006/relationships/slide"/><Relationship Id="rId67" Target="slides/slide49.xml" Type="http://schemas.openxmlformats.org/officeDocument/2006/relationships/slide"/><Relationship Id="rId68" Target="slides/slide50.xml" Type="http://schemas.openxmlformats.org/officeDocument/2006/relationships/slide"/><Relationship Id="rId69" Target="slides/slide51.xml" Type="http://schemas.openxmlformats.org/officeDocument/2006/relationships/slide"/><Relationship Id="rId7" Target="fonts/font7.fntdata" Type="http://schemas.openxmlformats.org/officeDocument/2006/relationships/font"/><Relationship Id="rId70" Target="slides/slide52.xml" Type="http://schemas.openxmlformats.org/officeDocument/2006/relationships/slide"/><Relationship Id="rId71" Target="slides/slide53.xml" Type="http://schemas.openxmlformats.org/officeDocument/2006/relationships/slide"/><Relationship Id="rId72" Target="slides/slide54.xml" Type="http://schemas.openxmlformats.org/officeDocument/2006/relationships/slide"/><Relationship Id="rId73" Target="slides/slide55.xml" Type="http://schemas.openxmlformats.org/officeDocument/2006/relationships/slide"/><Relationship Id="rId74" Target="slides/slide56.xml" Type="http://schemas.openxmlformats.org/officeDocument/2006/relationships/slide"/><Relationship Id="rId75" Target="slides/slide57.xml" Type="http://schemas.openxmlformats.org/officeDocument/2006/relationships/slide"/><Relationship Id="rId76" Target="slides/slide58.xml" Type="http://schemas.openxmlformats.org/officeDocument/2006/relationships/slide"/><Relationship Id="rId77" Target="slides/slide59.xml" Type="http://schemas.openxmlformats.org/officeDocument/2006/relationships/slide"/><Relationship Id="rId78" Target="slides/slide60.xml" Type="http://schemas.openxmlformats.org/officeDocument/2006/relationships/slide"/><Relationship Id="rId79" Target="slides/slide61.xml" Type="http://schemas.openxmlformats.org/officeDocument/2006/relationships/slide"/><Relationship Id="rId8" Target="fonts/font8.fntdata" Type="http://schemas.openxmlformats.org/officeDocument/2006/relationships/font"/><Relationship Id="rId80" Target="slides/slide62.xml" Type="http://schemas.openxmlformats.org/officeDocument/2006/relationships/slide"/><Relationship Id="rId81" Target="slides/slide63.xml" Type="http://schemas.openxmlformats.org/officeDocument/2006/relationships/slide"/><Relationship Id="rId82" Target="slides/slide64.xml" Type="http://schemas.openxmlformats.org/officeDocument/2006/relationships/slide"/><Relationship Id="rId83" Target="slides/slide65.xml" Type="http://schemas.openxmlformats.org/officeDocument/2006/relationships/slide"/><Relationship Id="rId84" Target="slides/slide66.xml" Type="http://schemas.openxmlformats.org/officeDocument/2006/relationships/slide"/><Relationship Id="rId85" Target="slides/slide67.xml" Type="http://schemas.openxmlformats.org/officeDocument/2006/relationships/slide"/><Relationship Id="rId86" Target="slides/slide68.xml" Type="http://schemas.openxmlformats.org/officeDocument/2006/relationships/slide"/><Relationship Id="rId87" Target="slides/slide69.xml" Type="http://schemas.openxmlformats.org/officeDocument/2006/relationships/slide"/><Relationship Id="rId88" Target="slides/slide70.xml" Type="http://schemas.openxmlformats.org/officeDocument/2006/relationships/slide"/><Relationship Id="rId89" Target="slides/slide71.xml" Type="http://schemas.openxmlformats.org/officeDocument/2006/relationships/slide"/><Relationship Id="rId9" Target="fonts/font9.fntdata" Type="http://schemas.openxmlformats.org/officeDocument/2006/relationships/font"/><Relationship Id="rId90" Target="slides/slide72.xml" Type="http://schemas.openxmlformats.org/officeDocument/2006/relationships/slide"/><Relationship Id="rId91" Target="slides/slide73.xml" Type="http://schemas.openxmlformats.org/officeDocument/2006/relationships/slide"/><Relationship Id="rId92" Target="slides/slide74.xml" Type="http://schemas.openxmlformats.org/officeDocument/2006/relationships/slide"/><Relationship Id="rId93" Target="slides/slide75.xml" Type="http://schemas.openxmlformats.org/officeDocument/2006/relationships/slide"/><Relationship Id="rId94" Target="slides/slide76.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8.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1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8.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1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2" Target="../media/image25.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3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2" Target="../media/image25.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3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svg" Type="http://schemas.openxmlformats.org/officeDocument/2006/relationships/image"/><Relationship Id="rId12" Target="../media/image51.png" Type="http://schemas.openxmlformats.org/officeDocument/2006/relationships/image"/><Relationship Id="rId13" Target="../media/image52.pn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0.svg" Type="http://schemas.openxmlformats.org/officeDocument/2006/relationships/image"/><Relationship Id="rId11" Target="../media/image53.png" Type="http://schemas.openxmlformats.org/officeDocument/2006/relationships/image"/><Relationship Id="rId12" Target="../media/image54.pn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37.png" Type="http://schemas.openxmlformats.org/officeDocument/2006/relationships/image"/><Relationship Id="rId9" Target="../media/image4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5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2.png" Type="http://schemas.openxmlformats.org/officeDocument/2006/relationships/image"/><Relationship Id="rId12" Target="../media/image23.png" Type="http://schemas.openxmlformats.org/officeDocument/2006/relationships/image"/><Relationship Id="rId13" Target="../media/image24.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0.svg" Type="http://schemas.openxmlformats.org/officeDocument/2006/relationships/image"/><Relationship Id="rId11" Target="../media/image56.png" Type="http://schemas.openxmlformats.org/officeDocument/2006/relationships/image"/><Relationship Id="rId12" Target="../media/image57.pn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37.png" Type="http://schemas.openxmlformats.org/officeDocument/2006/relationships/image"/><Relationship Id="rId9" Target="../media/image4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0.png" Type="http://schemas.openxmlformats.org/officeDocument/2006/relationships/image"/><Relationship Id="rId11" Target="../media/image61.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58.png" Type="http://schemas.openxmlformats.org/officeDocument/2006/relationships/image"/><Relationship Id="rId9" Target="../media/image5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65.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62.png" Type="http://schemas.openxmlformats.org/officeDocument/2006/relationships/image"/><Relationship Id="rId9" Target="../media/image6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66.png" Type="http://schemas.openxmlformats.org/officeDocument/2006/relationships/image"/><Relationship Id="rId9" Target="../media/image67.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68.png" Type="http://schemas.openxmlformats.org/officeDocument/2006/relationships/image"/><Relationship Id="rId9" Target="../media/image69.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70.png" Type="http://schemas.openxmlformats.org/officeDocument/2006/relationships/image"/><Relationship Id="rId9" Target="../media/image7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72.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5.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73.png" Type="http://schemas.openxmlformats.org/officeDocument/2006/relationships/image"/><Relationship Id="rId9" Target="../media/image7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76.png" Type="http://schemas.openxmlformats.org/officeDocument/2006/relationships/image"/><Relationship Id="rId9" Target="../media/image77.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7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0.png" Type="http://schemas.openxmlformats.org/officeDocument/2006/relationships/image"/><Relationship Id="rId12" Target="../media/image31.svg" Type="http://schemas.openxmlformats.org/officeDocument/2006/relationships/image"/><Relationship Id="rId13" Target="../media/image32.png" Type="http://schemas.openxmlformats.org/officeDocument/2006/relationships/image"/><Relationship Id="rId14" Target="../media/image33.svg" Type="http://schemas.openxmlformats.org/officeDocument/2006/relationships/image"/><Relationship Id="rId15" Target="../media/image34.png" Type="http://schemas.openxmlformats.org/officeDocument/2006/relationships/image"/><Relationship Id="rId16" Target="../media/image35.svg" Type="http://schemas.openxmlformats.org/officeDocument/2006/relationships/image"/><Relationship Id="rId2" Target="../media/image25.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81.png" Type="http://schemas.openxmlformats.org/officeDocument/2006/relationships/image"/><Relationship Id="rId9" Target="../media/image82.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83.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84.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85.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86.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87.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88.png" Type="http://schemas.openxmlformats.org/officeDocument/2006/relationships/image"/><Relationship Id="rId9" Target="../media/image89.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90.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5.png" Type="http://schemas.openxmlformats.org/officeDocument/2006/relationships/image"/><Relationship Id="rId11" Target="../media/image96.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91.png" Type="http://schemas.openxmlformats.org/officeDocument/2006/relationships/image"/><Relationship Id="rId7" Target="../media/image92.svg" Type="http://schemas.openxmlformats.org/officeDocument/2006/relationships/image"/><Relationship Id="rId8" Target="../media/image93.png" Type="http://schemas.openxmlformats.org/officeDocument/2006/relationships/image"/><Relationship Id="rId9" Target="../media/image94.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9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25.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98.png" Type="http://schemas.openxmlformats.org/officeDocument/2006/relationships/image"/><Relationship Id="rId9" Target="../media/image99.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100.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101.png" Type="http://schemas.openxmlformats.org/officeDocument/2006/relationships/image"/><Relationship Id="rId9" Target="../media/image102.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103.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104.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105.png" Type="http://schemas.openxmlformats.org/officeDocument/2006/relationships/image"/><Relationship Id="rId9" Target="../media/image106.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107.png" Type="http://schemas.openxmlformats.org/officeDocument/2006/relationships/image"/><Relationship Id="rId9" Target="../media/image108.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8.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109.png" Type="http://schemas.openxmlformats.org/officeDocument/2006/relationships/image"/><Relationship Id="rId9" Target="../media/image110.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111.png" Type="http://schemas.openxmlformats.org/officeDocument/2006/relationships/image"/><Relationship Id="rId9" Target="../media/image112.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113.png" Type="http://schemas.openxmlformats.org/officeDocument/2006/relationships/image"/><Relationship Id="rId9" Target="../media/image11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6.png" Type="http://schemas.openxmlformats.org/officeDocument/2006/relationships/image"/><Relationship Id="rId2" Target="../media/image25.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115.pn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17.pn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18.pn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19.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20.png" Type="http://schemas.openxmlformats.org/officeDocument/2006/relationships/image"/><Relationship Id="rId7" Target="../media/image121.png" Type="http://schemas.openxmlformats.org/officeDocument/2006/relationships/image"/><Relationship Id="rId8" Target="../media/image122.pn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23.png" Type="http://schemas.openxmlformats.org/officeDocument/2006/relationships/image"/><Relationship Id="rId7" Target="../media/image124.png" Type="http://schemas.openxmlformats.org/officeDocument/2006/relationships/image"/><Relationship Id="rId8" Target="../media/image125.pn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26.pn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27.pn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28.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2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30.png" Type="http://schemas.openxmlformats.org/officeDocument/2006/relationships/image"/><Relationship Id="rId7" Target="../media/image131.png" Type="http://schemas.openxmlformats.org/officeDocument/2006/relationships/image"/><Relationship Id="rId8" Target="../media/image132.png" Type="http://schemas.openxmlformats.org/officeDocument/2006/relationships/image"/></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33.png" Type="http://schemas.openxmlformats.org/officeDocument/2006/relationships/image"/></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34.png" Type="http://schemas.openxmlformats.org/officeDocument/2006/relationships/image"/></Relationships>
</file>

<file path=ppt/slides/_rels/slide6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35.png" Type="http://schemas.openxmlformats.org/officeDocument/2006/relationships/image"/></Relationships>
</file>

<file path=ppt/slides/_rels/slide6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36.png" Type="http://schemas.openxmlformats.org/officeDocument/2006/relationships/image"/></Relationships>
</file>

<file path=ppt/slides/_rels/slide6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37.png" Type="http://schemas.openxmlformats.org/officeDocument/2006/relationships/image"/></Relationships>
</file>

<file path=ppt/slides/_rels/slide6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38.png" Type="http://schemas.openxmlformats.org/officeDocument/2006/relationships/image"/><Relationship Id="rId7" Target="../media/image139.png" Type="http://schemas.openxmlformats.org/officeDocument/2006/relationships/image"/><Relationship Id="rId8" Target="../media/image140.png" Type="http://schemas.openxmlformats.org/officeDocument/2006/relationships/image"/></Relationships>
</file>

<file path=ppt/slides/_rels/slide6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41.png" Type="http://schemas.openxmlformats.org/officeDocument/2006/relationships/image"/></Relationships>
</file>

<file path=ppt/slides/_rels/slide6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42.png" Type="http://schemas.openxmlformats.org/officeDocument/2006/relationships/image"/></Relationships>
</file>

<file path=ppt/slides/_rels/slide6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4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38.png" Type="http://schemas.openxmlformats.org/officeDocument/2006/relationships/image"/></Relationships>
</file>

<file path=ppt/slides/_rels/slide7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44.png" Type="http://schemas.openxmlformats.org/officeDocument/2006/relationships/image"/></Relationships>
</file>

<file path=ppt/slides/_rels/slide7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45.png" Type="http://schemas.openxmlformats.org/officeDocument/2006/relationships/image"/></Relationships>
</file>

<file path=ppt/slides/_rels/slide7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46.png" Type="http://schemas.openxmlformats.org/officeDocument/2006/relationships/image"/></Relationships>
</file>

<file path=ppt/slides/_rels/slide7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2" Target="../media/image25.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34.png" Type="http://schemas.openxmlformats.org/officeDocument/2006/relationships/image"/></Relationships>
</file>

<file path=ppt/slides/_rels/slide7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47.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s>
</file>

<file path=ppt/slides/_rels/slide7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7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4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40.pn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4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56FC2"/>
        </a:solidFill>
      </p:bgPr>
    </p:bg>
    <p:spTree>
      <p:nvGrpSpPr>
        <p:cNvPr id="1" name=""/>
        <p:cNvGrpSpPr/>
        <p:nvPr/>
      </p:nvGrpSpPr>
      <p:grpSpPr>
        <a:xfrm>
          <a:off x="0" y="0"/>
          <a:ext cx="0" cy="0"/>
          <a:chOff x="0" y="0"/>
          <a:chExt cx="0" cy="0"/>
        </a:xfrm>
      </p:grpSpPr>
      <p:sp>
        <p:nvSpPr>
          <p:cNvPr name="Freeform 2" id="2"/>
          <p:cNvSpPr/>
          <p:nvPr/>
        </p:nvSpPr>
        <p:spPr>
          <a:xfrm flipH="false" flipV="false" rot="0">
            <a:off x="1382125" y="2705793"/>
            <a:ext cx="6585039" cy="5358575"/>
          </a:xfrm>
          <a:custGeom>
            <a:avLst/>
            <a:gdLst/>
            <a:ahLst/>
            <a:cxnLst/>
            <a:rect r="r" b="b" t="t" l="l"/>
            <a:pathLst>
              <a:path h="5358575" w="6585039">
                <a:moveTo>
                  <a:pt x="0" y="0"/>
                </a:moveTo>
                <a:lnTo>
                  <a:pt x="6585039" y="0"/>
                </a:lnTo>
                <a:lnTo>
                  <a:pt x="6585039" y="5358575"/>
                </a:lnTo>
                <a:lnTo>
                  <a:pt x="0" y="5358575"/>
                </a:lnTo>
                <a:lnTo>
                  <a:pt x="0" y="0"/>
                </a:lnTo>
                <a:close/>
              </a:path>
            </a:pathLst>
          </a:custGeom>
          <a:blipFill>
            <a:blip r:embed="rId2"/>
            <a:stretch>
              <a:fillRect l="0" t="0" r="0" b="0"/>
            </a:stretch>
          </a:blipFill>
        </p:spPr>
      </p:sp>
      <p:sp>
        <p:nvSpPr>
          <p:cNvPr name="Freeform 3" id="3"/>
          <p:cNvSpPr/>
          <p:nvPr/>
        </p:nvSpPr>
        <p:spPr>
          <a:xfrm flipH="true" flipV="false" rot="0">
            <a:off x="7612878" y="3459599"/>
            <a:ext cx="708570" cy="751799"/>
          </a:xfrm>
          <a:custGeom>
            <a:avLst/>
            <a:gdLst/>
            <a:ahLst/>
            <a:cxnLst/>
            <a:rect r="r" b="b" t="t" l="l"/>
            <a:pathLst>
              <a:path h="751799" w="708570">
                <a:moveTo>
                  <a:pt x="708571" y="0"/>
                </a:moveTo>
                <a:lnTo>
                  <a:pt x="0" y="0"/>
                </a:lnTo>
                <a:lnTo>
                  <a:pt x="0" y="751799"/>
                </a:lnTo>
                <a:lnTo>
                  <a:pt x="708571" y="751799"/>
                </a:lnTo>
                <a:lnTo>
                  <a:pt x="708571" y="0"/>
                </a:lnTo>
                <a:close/>
              </a:path>
            </a:pathLst>
          </a:custGeom>
          <a:blipFill>
            <a:blip r:embed="rId3"/>
            <a:stretch>
              <a:fillRect l="0" t="0" r="0" b="0"/>
            </a:stretch>
          </a:blipFill>
        </p:spPr>
      </p:sp>
      <p:sp>
        <p:nvSpPr>
          <p:cNvPr name="Freeform 4" id="4"/>
          <p:cNvSpPr/>
          <p:nvPr/>
        </p:nvSpPr>
        <p:spPr>
          <a:xfrm flipH="false" flipV="false" rot="4358758">
            <a:off x="4213415" y="8153592"/>
            <a:ext cx="487796" cy="729414"/>
          </a:xfrm>
          <a:custGeom>
            <a:avLst/>
            <a:gdLst/>
            <a:ahLst/>
            <a:cxnLst/>
            <a:rect r="r" b="b" t="t" l="l"/>
            <a:pathLst>
              <a:path h="729414" w="487796">
                <a:moveTo>
                  <a:pt x="0" y="0"/>
                </a:moveTo>
                <a:lnTo>
                  <a:pt x="487796" y="0"/>
                </a:lnTo>
                <a:lnTo>
                  <a:pt x="487796" y="729414"/>
                </a:lnTo>
                <a:lnTo>
                  <a:pt x="0" y="729414"/>
                </a:lnTo>
                <a:lnTo>
                  <a:pt x="0" y="0"/>
                </a:lnTo>
                <a:close/>
              </a:path>
            </a:pathLst>
          </a:custGeom>
          <a:blipFill>
            <a:blip r:embed="rId4"/>
            <a:stretch>
              <a:fillRect l="0" t="0" r="0" b="0"/>
            </a:stretch>
          </a:blipFill>
        </p:spPr>
      </p:sp>
      <p:sp>
        <p:nvSpPr>
          <p:cNvPr name="Freeform 5" id="5"/>
          <p:cNvSpPr/>
          <p:nvPr/>
        </p:nvSpPr>
        <p:spPr>
          <a:xfrm flipH="false" flipV="false" rot="0">
            <a:off x="1038403" y="4875490"/>
            <a:ext cx="936209" cy="966409"/>
          </a:xfrm>
          <a:custGeom>
            <a:avLst/>
            <a:gdLst/>
            <a:ahLst/>
            <a:cxnLst/>
            <a:rect r="r" b="b" t="t" l="l"/>
            <a:pathLst>
              <a:path h="966409" w="936209">
                <a:moveTo>
                  <a:pt x="0" y="0"/>
                </a:moveTo>
                <a:lnTo>
                  <a:pt x="936209" y="0"/>
                </a:lnTo>
                <a:lnTo>
                  <a:pt x="936209" y="966409"/>
                </a:lnTo>
                <a:lnTo>
                  <a:pt x="0" y="966409"/>
                </a:lnTo>
                <a:lnTo>
                  <a:pt x="0" y="0"/>
                </a:lnTo>
                <a:close/>
              </a:path>
            </a:pathLst>
          </a:custGeom>
          <a:blipFill>
            <a:blip r:embed="rId5"/>
            <a:stretch>
              <a:fillRect l="0" t="0" r="0" b="0"/>
            </a:stretch>
          </a:blipFill>
        </p:spPr>
      </p:sp>
      <p:sp>
        <p:nvSpPr>
          <p:cNvPr name="Freeform 6" id="6"/>
          <p:cNvSpPr/>
          <p:nvPr/>
        </p:nvSpPr>
        <p:spPr>
          <a:xfrm flipH="false" flipV="false" rot="0">
            <a:off x="9909981" y="7594062"/>
            <a:ext cx="4896620" cy="924237"/>
          </a:xfrm>
          <a:custGeom>
            <a:avLst/>
            <a:gdLst/>
            <a:ahLst/>
            <a:cxnLst/>
            <a:rect r="r" b="b" t="t" l="l"/>
            <a:pathLst>
              <a:path h="924237" w="4896620">
                <a:moveTo>
                  <a:pt x="0" y="0"/>
                </a:moveTo>
                <a:lnTo>
                  <a:pt x="4896620" y="0"/>
                </a:lnTo>
                <a:lnTo>
                  <a:pt x="4896620" y="924237"/>
                </a:lnTo>
                <a:lnTo>
                  <a:pt x="0" y="9242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81917" y="801807"/>
            <a:ext cx="514887" cy="611592"/>
          </a:xfrm>
          <a:custGeom>
            <a:avLst/>
            <a:gdLst/>
            <a:ahLst/>
            <a:cxnLst/>
            <a:rect r="r" b="b" t="t" l="l"/>
            <a:pathLst>
              <a:path h="611592" w="514887">
                <a:moveTo>
                  <a:pt x="0" y="0"/>
                </a:moveTo>
                <a:lnTo>
                  <a:pt x="514887" y="0"/>
                </a:lnTo>
                <a:lnTo>
                  <a:pt x="514887" y="611591"/>
                </a:lnTo>
                <a:lnTo>
                  <a:pt x="0" y="61159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038403" y="938045"/>
            <a:ext cx="401915" cy="339116"/>
          </a:xfrm>
          <a:custGeom>
            <a:avLst/>
            <a:gdLst/>
            <a:ahLst/>
            <a:cxnLst/>
            <a:rect r="r" b="b" t="t" l="l"/>
            <a:pathLst>
              <a:path h="339116" w="401915">
                <a:moveTo>
                  <a:pt x="0" y="0"/>
                </a:moveTo>
                <a:lnTo>
                  <a:pt x="401915" y="0"/>
                </a:lnTo>
                <a:lnTo>
                  <a:pt x="401915" y="339115"/>
                </a:lnTo>
                <a:lnTo>
                  <a:pt x="0" y="3391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9" id="9"/>
          <p:cNvGrpSpPr>
            <a:grpSpLocks noChangeAspect="true"/>
          </p:cNvGrpSpPr>
          <p:nvPr/>
        </p:nvGrpSpPr>
        <p:grpSpPr>
          <a:xfrm rot="0">
            <a:off x="15050277" y="7677698"/>
            <a:ext cx="566465" cy="566465"/>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sp>
        <p:nvSpPr>
          <p:cNvPr name="Freeform 11" id="11"/>
          <p:cNvSpPr/>
          <p:nvPr/>
        </p:nvSpPr>
        <p:spPr>
          <a:xfrm flipH="false" flipV="false" rot="0">
            <a:off x="15197327" y="7836958"/>
            <a:ext cx="272364" cy="247946"/>
          </a:xfrm>
          <a:custGeom>
            <a:avLst/>
            <a:gdLst/>
            <a:ahLst/>
            <a:cxnLst/>
            <a:rect r="r" b="b" t="t" l="l"/>
            <a:pathLst>
              <a:path h="247946" w="272364">
                <a:moveTo>
                  <a:pt x="0" y="0"/>
                </a:moveTo>
                <a:lnTo>
                  <a:pt x="272365" y="0"/>
                </a:lnTo>
                <a:lnTo>
                  <a:pt x="272365" y="247946"/>
                </a:lnTo>
                <a:lnTo>
                  <a:pt x="0" y="247946"/>
                </a:lnTo>
                <a:lnTo>
                  <a:pt x="0" y="0"/>
                </a:lnTo>
                <a:close/>
              </a:path>
            </a:pathLst>
          </a:custGeom>
          <a:blipFill>
            <a:blip r:embed="rId12">
              <a:extLst>
                <a:ext uri="{96DAC541-7B7A-43D3-8B79-37D633B846F1}">
                  <asvg:svgBlip xmlns:asvg="http://schemas.microsoft.com/office/drawing/2016/SVG/main" r:embed="rId13"/>
                </a:ext>
              </a:extLst>
            </a:blip>
            <a:stretch>
              <a:fillRect l="-48475" t="0" r="0" b="-57760"/>
            </a:stretch>
          </a:blipFill>
        </p:spPr>
      </p:sp>
      <p:sp>
        <p:nvSpPr>
          <p:cNvPr name="TextBox 12" id="12"/>
          <p:cNvSpPr txBox="true"/>
          <p:nvPr/>
        </p:nvSpPr>
        <p:spPr>
          <a:xfrm rot="0">
            <a:off x="9909981" y="2250974"/>
            <a:ext cx="7359023" cy="3378200"/>
          </a:xfrm>
          <a:prstGeom prst="rect">
            <a:avLst/>
          </a:prstGeom>
        </p:spPr>
        <p:txBody>
          <a:bodyPr anchor="t" rtlCol="false" tIns="0" lIns="0" bIns="0" rIns="0">
            <a:spAutoFit/>
          </a:bodyPr>
          <a:lstStyle/>
          <a:p>
            <a:pPr>
              <a:lnSpc>
                <a:spcPts val="8800"/>
              </a:lnSpc>
            </a:pPr>
            <a:r>
              <a:rPr lang="en-US" sz="8000">
                <a:solidFill>
                  <a:srgbClr val="F6F6F6"/>
                </a:solidFill>
                <a:latin typeface="Fredoka One"/>
              </a:rPr>
              <a:t>Program Pengolahan Data Sekolah</a:t>
            </a:r>
          </a:p>
        </p:txBody>
      </p:sp>
      <p:sp>
        <p:nvSpPr>
          <p:cNvPr name="TextBox 13" id="13"/>
          <p:cNvSpPr txBox="true"/>
          <p:nvPr/>
        </p:nvSpPr>
        <p:spPr>
          <a:xfrm rot="0">
            <a:off x="9909981" y="6013414"/>
            <a:ext cx="7629089" cy="349250"/>
          </a:xfrm>
          <a:prstGeom prst="rect">
            <a:avLst/>
          </a:prstGeom>
        </p:spPr>
        <p:txBody>
          <a:bodyPr anchor="t" rtlCol="false" tIns="0" lIns="0" bIns="0" rIns="0">
            <a:spAutoFit/>
          </a:bodyPr>
          <a:lstStyle/>
          <a:p>
            <a:pPr>
              <a:lnSpc>
                <a:spcPts val="2800"/>
              </a:lnSpc>
            </a:pPr>
            <a:r>
              <a:rPr lang="en-US" sz="2000" spc="300">
                <a:solidFill>
                  <a:srgbClr val="F6F6F6"/>
                </a:solidFill>
                <a:latin typeface="TT Commons Pro"/>
              </a:rPr>
              <a:t>PROYEK UAS PRAKTIKUM STRUKTUR DATA</a:t>
            </a:r>
          </a:p>
        </p:txBody>
      </p:sp>
      <p:sp>
        <p:nvSpPr>
          <p:cNvPr name="TextBox 14" id="14"/>
          <p:cNvSpPr txBox="true"/>
          <p:nvPr/>
        </p:nvSpPr>
        <p:spPr>
          <a:xfrm rot="0">
            <a:off x="10073724" y="7762493"/>
            <a:ext cx="4446192" cy="349250"/>
          </a:xfrm>
          <a:prstGeom prst="rect">
            <a:avLst/>
          </a:prstGeom>
        </p:spPr>
        <p:txBody>
          <a:bodyPr anchor="t" rtlCol="false" tIns="0" lIns="0" bIns="0" rIns="0">
            <a:spAutoFit/>
          </a:bodyPr>
          <a:lstStyle/>
          <a:p>
            <a:pPr algn="ctr">
              <a:lnSpc>
                <a:spcPts val="2800"/>
              </a:lnSpc>
            </a:pPr>
            <a:r>
              <a:rPr lang="en-US" sz="2000" spc="40">
                <a:solidFill>
                  <a:srgbClr val="556FC2"/>
                </a:solidFill>
                <a:latin typeface="TT Commons Pro Bold"/>
              </a:rPr>
              <a:t>Kelompok 1</a:t>
            </a:r>
          </a:p>
        </p:txBody>
      </p:sp>
      <p:sp>
        <p:nvSpPr>
          <p:cNvPr name="TextBox 15" id="15"/>
          <p:cNvSpPr txBox="true"/>
          <p:nvPr/>
        </p:nvSpPr>
        <p:spPr>
          <a:xfrm rot="0">
            <a:off x="9909981" y="964727"/>
            <a:ext cx="1696482" cy="257175"/>
          </a:xfrm>
          <a:prstGeom prst="rect">
            <a:avLst/>
          </a:prstGeom>
        </p:spPr>
        <p:txBody>
          <a:bodyPr anchor="t" rtlCol="false" tIns="0" lIns="0" bIns="0" rIns="0">
            <a:spAutoFit/>
          </a:bodyPr>
          <a:lstStyle/>
          <a:p>
            <a:pPr>
              <a:lnSpc>
                <a:spcPts val="2100"/>
              </a:lnSpc>
            </a:pPr>
            <a:r>
              <a:rPr lang="en-US" sz="1500" spc="300">
                <a:solidFill>
                  <a:srgbClr val="F6F6F6"/>
                </a:solidFill>
                <a:latin typeface="TT Commons Pro"/>
              </a:rPr>
              <a:t>KELAS</a:t>
            </a:r>
          </a:p>
        </p:txBody>
      </p:sp>
      <p:sp>
        <p:nvSpPr>
          <p:cNvPr name="TextBox 16" id="16"/>
          <p:cNvSpPr txBox="true"/>
          <p:nvPr/>
        </p:nvSpPr>
        <p:spPr>
          <a:xfrm rot="0">
            <a:off x="11942319" y="964727"/>
            <a:ext cx="1696482" cy="257175"/>
          </a:xfrm>
          <a:prstGeom prst="rect">
            <a:avLst/>
          </a:prstGeom>
        </p:spPr>
        <p:txBody>
          <a:bodyPr anchor="t" rtlCol="false" tIns="0" lIns="0" bIns="0" rIns="0">
            <a:spAutoFit/>
          </a:bodyPr>
          <a:lstStyle/>
          <a:p>
            <a:pPr>
              <a:lnSpc>
                <a:spcPts val="2100"/>
              </a:lnSpc>
            </a:pPr>
            <a:r>
              <a:rPr lang="en-US" sz="1500" spc="300">
                <a:solidFill>
                  <a:srgbClr val="F6F6F6"/>
                </a:solidFill>
                <a:latin typeface="TT Commons Pro"/>
              </a:rPr>
              <a:t>2A</a:t>
            </a:r>
          </a:p>
        </p:txBody>
      </p:sp>
      <p:sp>
        <p:nvSpPr>
          <p:cNvPr name="TextBox 17" id="17"/>
          <p:cNvSpPr txBox="true"/>
          <p:nvPr/>
        </p:nvSpPr>
        <p:spPr>
          <a:xfrm rot="0">
            <a:off x="13920260" y="964727"/>
            <a:ext cx="1696482" cy="257175"/>
          </a:xfrm>
          <a:prstGeom prst="rect">
            <a:avLst/>
          </a:prstGeom>
        </p:spPr>
        <p:txBody>
          <a:bodyPr anchor="t" rtlCol="false" tIns="0" lIns="0" bIns="0" rIns="0">
            <a:spAutoFit/>
          </a:bodyPr>
          <a:lstStyle/>
          <a:p>
            <a:pPr>
              <a:lnSpc>
                <a:spcPts val="2100"/>
              </a:lnSpc>
            </a:pPr>
            <a:r>
              <a:rPr lang="en-US" sz="1500" spc="300">
                <a:solidFill>
                  <a:srgbClr val="F6F6F6"/>
                </a:solidFill>
                <a:latin typeface="TT Commons Pro"/>
              </a:rPr>
              <a:t>INFORMATIKA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56FC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559855"/>
            <a:ext cx="10550769" cy="6172200"/>
          </a:xfrm>
          <a:custGeom>
            <a:avLst/>
            <a:gdLst/>
            <a:ahLst/>
            <a:cxnLst/>
            <a:rect r="r" b="b" t="t" l="l"/>
            <a:pathLst>
              <a:path h="6172200" w="10550769">
                <a:moveTo>
                  <a:pt x="0" y="0"/>
                </a:moveTo>
                <a:lnTo>
                  <a:pt x="10550769" y="0"/>
                </a:lnTo>
                <a:lnTo>
                  <a:pt x="10550769"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84287" y="2298706"/>
            <a:ext cx="6275013" cy="6275013"/>
          </a:xfrm>
          <a:custGeom>
            <a:avLst/>
            <a:gdLst/>
            <a:ahLst/>
            <a:cxnLst/>
            <a:rect r="r" b="b" t="t" l="l"/>
            <a:pathLst>
              <a:path h="6275013" w="6275013">
                <a:moveTo>
                  <a:pt x="0" y="0"/>
                </a:moveTo>
                <a:lnTo>
                  <a:pt x="6275013" y="0"/>
                </a:lnTo>
                <a:lnTo>
                  <a:pt x="6275013" y="6275013"/>
                </a:lnTo>
                <a:lnTo>
                  <a:pt x="0" y="62750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11811630" y="2628891"/>
            <a:ext cx="4620327" cy="4620308"/>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7667" t="0" r="-27667" b="0"/>
              </a:stretch>
            </a:blipFill>
          </p:spPr>
        </p:sp>
      </p:grpSp>
      <p:sp>
        <p:nvSpPr>
          <p:cNvPr name="Freeform 6" id="6"/>
          <p:cNvSpPr/>
          <p:nvPr/>
        </p:nvSpPr>
        <p:spPr>
          <a:xfrm flipH="false" flipV="false" rot="0">
            <a:off x="1028700" y="7758385"/>
            <a:ext cx="566465" cy="566465"/>
          </a:xfrm>
          <a:custGeom>
            <a:avLst/>
            <a:gdLst/>
            <a:ahLst/>
            <a:cxnLst/>
            <a:rect r="r" b="b" t="t" l="l"/>
            <a:pathLst>
              <a:path h="566465" w="566465">
                <a:moveTo>
                  <a:pt x="0" y="0"/>
                </a:moveTo>
                <a:lnTo>
                  <a:pt x="566465" y="0"/>
                </a:lnTo>
                <a:lnTo>
                  <a:pt x="566465" y="566465"/>
                </a:lnTo>
                <a:lnTo>
                  <a:pt x="0" y="5664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821971" y="2628891"/>
            <a:ext cx="876963" cy="876963"/>
          </a:xfrm>
          <a:custGeom>
            <a:avLst/>
            <a:gdLst/>
            <a:ahLst/>
            <a:cxnLst/>
            <a:rect r="r" b="b" t="t" l="l"/>
            <a:pathLst>
              <a:path h="876963" w="876963">
                <a:moveTo>
                  <a:pt x="0" y="0"/>
                </a:moveTo>
                <a:lnTo>
                  <a:pt x="876963" y="0"/>
                </a:lnTo>
                <a:lnTo>
                  <a:pt x="876963" y="876963"/>
                </a:lnTo>
                <a:lnTo>
                  <a:pt x="0" y="8769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6489191" y="3277245"/>
            <a:ext cx="419486" cy="419486"/>
          </a:xfrm>
          <a:custGeom>
            <a:avLst/>
            <a:gdLst/>
            <a:ahLst/>
            <a:cxnLst/>
            <a:rect r="r" b="b" t="t" l="l"/>
            <a:pathLst>
              <a:path h="419486" w="419486">
                <a:moveTo>
                  <a:pt x="0" y="0"/>
                </a:moveTo>
                <a:lnTo>
                  <a:pt x="419486" y="0"/>
                </a:lnTo>
                <a:lnTo>
                  <a:pt x="419486" y="419486"/>
                </a:lnTo>
                <a:lnTo>
                  <a:pt x="0" y="4194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a:grpSpLocks noChangeAspect="true"/>
          </p:cNvGrpSpPr>
          <p:nvPr/>
        </p:nvGrpSpPr>
        <p:grpSpPr>
          <a:xfrm rot="0">
            <a:off x="16448277" y="8324850"/>
            <a:ext cx="566465" cy="566465"/>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sp>
        <p:nvSpPr>
          <p:cNvPr name="Freeform 11" id="11"/>
          <p:cNvSpPr/>
          <p:nvPr/>
        </p:nvSpPr>
        <p:spPr>
          <a:xfrm flipH="false" flipV="false" rot="0">
            <a:off x="16595328" y="8484110"/>
            <a:ext cx="272364" cy="247946"/>
          </a:xfrm>
          <a:custGeom>
            <a:avLst/>
            <a:gdLst/>
            <a:ahLst/>
            <a:cxnLst/>
            <a:rect r="r" b="b" t="t" l="l"/>
            <a:pathLst>
              <a:path h="247946" w="272364">
                <a:moveTo>
                  <a:pt x="0" y="0"/>
                </a:moveTo>
                <a:lnTo>
                  <a:pt x="272364" y="0"/>
                </a:lnTo>
                <a:lnTo>
                  <a:pt x="272364" y="247945"/>
                </a:lnTo>
                <a:lnTo>
                  <a:pt x="0" y="247945"/>
                </a:lnTo>
                <a:lnTo>
                  <a:pt x="0" y="0"/>
                </a:lnTo>
                <a:close/>
              </a:path>
            </a:pathLst>
          </a:custGeom>
          <a:blipFill>
            <a:blip r:embed="rId11">
              <a:extLst>
                <a:ext uri="{96DAC541-7B7A-43D3-8B79-37D633B846F1}">
                  <asvg:svgBlip xmlns:asvg="http://schemas.microsoft.com/office/drawing/2016/SVG/main" r:embed="rId12"/>
                </a:ext>
              </a:extLst>
            </a:blip>
            <a:stretch>
              <a:fillRect l="-48475" t="0" r="0" b="-57760"/>
            </a:stretch>
          </a:blipFill>
        </p:spPr>
      </p:sp>
      <p:sp>
        <p:nvSpPr>
          <p:cNvPr name="TextBox 12" id="12"/>
          <p:cNvSpPr txBox="true"/>
          <p:nvPr/>
        </p:nvSpPr>
        <p:spPr>
          <a:xfrm rot="0">
            <a:off x="1646223" y="2872649"/>
            <a:ext cx="8315976" cy="819150"/>
          </a:xfrm>
          <a:prstGeom prst="rect">
            <a:avLst/>
          </a:prstGeom>
        </p:spPr>
        <p:txBody>
          <a:bodyPr anchor="t" rtlCol="false" tIns="0" lIns="0" bIns="0" rIns="0">
            <a:spAutoFit/>
          </a:bodyPr>
          <a:lstStyle/>
          <a:p>
            <a:pPr>
              <a:lnSpc>
                <a:spcPts val="6480"/>
              </a:lnSpc>
            </a:pPr>
            <a:r>
              <a:rPr lang="en-US" sz="5400">
                <a:solidFill>
                  <a:srgbClr val="556FC2"/>
                </a:solidFill>
                <a:latin typeface="Fredoka One"/>
              </a:rPr>
              <a:t>Justifikasi Permasalahan</a:t>
            </a:r>
          </a:p>
        </p:txBody>
      </p:sp>
      <p:sp>
        <p:nvSpPr>
          <p:cNvPr name="TextBox 13" id="13"/>
          <p:cNvSpPr txBox="true"/>
          <p:nvPr/>
        </p:nvSpPr>
        <p:spPr>
          <a:xfrm rot="0">
            <a:off x="1665273" y="3845605"/>
            <a:ext cx="8315976" cy="3906520"/>
          </a:xfrm>
          <a:prstGeom prst="rect">
            <a:avLst/>
          </a:prstGeom>
        </p:spPr>
        <p:txBody>
          <a:bodyPr anchor="t" rtlCol="false" tIns="0" lIns="0" bIns="0" rIns="0">
            <a:spAutoFit/>
          </a:bodyPr>
          <a:lstStyle/>
          <a:p>
            <a:pPr algn="just">
              <a:lnSpc>
                <a:spcPts val="3080"/>
              </a:lnSpc>
            </a:pPr>
            <a:r>
              <a:rPr lang="en-US" sz="2200">
                <a:solidFill>
                  <a:srgbClr val="E36571"/>
                </a:solidFill>
                <a:latin typeface="Poppins Medium"/>
              </a:rPr>
              <a:t>Pengolahan data siswa yang baik melalui metode digital akan memberikan sejumlah manfaat yang signifikan dalam berbagai aspek pengelolaan sekolah. Dengan menggunakan metode digital, data siswa dapat disimpan secara elektronik dalam sistem yang terpusat. Ini menghilangkan kebutuhan akan penyimpanan fisik berkas dan kertas yang memakan ruang. Data juga dapat diatur dan dicari dengan mudah melalui fitur pencarian yang relevan. Hal ini  dapat menghemat waktu dalam mencari informasi tertentu.</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56FC2"/>
        </a:solidFill>
      </p:bgPr>
    </p:bg>
    <p:spTree>
      <p:nvGrpSpPr>
        <p:cNvPr id="1" name=""/>
        <p:cNvGrpSpPr/>
        <p:nvPr/>
      </p:nvGrpSpPr>
      <p:grpSpPr>
        <a:xfrm>
          <a:off x="0" y="0"/>
          <a:ext cx="0" cy="0"/>
          <a:chOff x="0" y="0"/>
          <a:chExt cx="0" cy="0"/>
        </a:xfrm>
      </p:grpSpPr>
      <p:sp>
        <p:nvSpPr>
          <p:cNvPr name="Freeform 2" id="2"/>
          <p:cNvSpPr/>
          <p:nvPr/>
        </p:nvSpPr>
        <p:spPr>
          <a:xfrm flipH="true" flipV="false" rot="0">
            <a:off x="6565656" y="2205025"/>
            <a:ext cx="10550769" cy="6172200"/>
          </a:xfrm>
          <a:custGeom>
            <a:avLst/>
            <a:gdLst/>
            <a:ahLst/>
            <a:cxnLst/>
            <a:rect r="r" b="b" t="t" l="l"/>
            <a:pathLst>
              <a:path h="6172200" w="10550769">
                <a:moveTo>
                  <a:pt x="10550769" y="0"/>
                </a:moveTo>
                <a:lnTo>
                  <a:pt x="0" y="0"/>
                </a:lnTo>
                <a:lnTo>
                  <a:pt x="0" y="6172200"/>
                </a:lnTo>
                <a:lnTo>
                  <a:pt x="10550769" y="6172200"/>
                </a:lnTo>
                <a:lnTo>
                  <a:pt x="1055076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6108" y="2352120"/>
            <a:ext cx="6275013" cy="6275013"/>
          </a:xfrm>
          <a:custGeom>
            <a:avLst/>
            <a:gdLst/>
            <a:ahLst/>
            <a:cxnLst/>
            <a:rect r="r" b="b" t="t" l="l"/>
            <a:pathLst>
              <a:path h="6275013" w="6275013">
                <a:moveTo>
                  <a:pt x="0" y="0"/>
                </a:moveTo>
                <a:lnTo>
                  <a:pt x="6275013" y="0"/>
                </a:lnTo>
                <a:lnTo>
                  <a:pt x="6275013" y="6275013"/>
                </a:lnTo>
                <a:lnTo>
                  <a:pt x="0" y="62750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1453451" y="2682305"/>
            <a:ext cx="4620327" cy="4620308"/>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445" t="0" r="-7586" b="-9032"/>
              </a:stretch>
            </a:blipFill>
          </p:spPr>
        </p:sp>
      </p:grpSp>
      <p:sp>
        <p:nvSpPr>
          <p:cNvPr name="Freeform 6" id="6"/>
          <p:cNvSpPr/>
          <p:nvPr/>
        </p:nvSpPr>
        <p:spPr>
          <a:xfrm flipH="false" flipV="false" rot="0">
            <a:off x="5364383" y="2765512"/>
            <a:ext cx="566465" cy="566465"/>
          </a:xfrm>
          <a:custGeom>
            <a:avLst/>
            <a:gdLst/>
            <a:ahLst/>
            <a:cxnLst/>
            <a:rect r="r" b="b" t="t" l="l"/>
            <a:pathLst>
              <a:path h="566465" w="566465">
                <a:moveTo>
                  <a:pt x="0" y="0"/>
                </a:moveTo>
                <a:lnTo>
                  <a:pt x="566465" y="0"/>
                </a:lnTo>
                <a:lnTo>
                  <a:pt x="566465" y="566466"/>
                </a:lnTo>
                <a:lnTo>
                  <a:pt x="0" y="5664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5698218" y="2234298"/>
            <a:ext cx="876963" cy="876963"/>
          </a:xfrm>
          <a:custGeom>
            <a:avLst/>
            <a:gdLst/>
            <a:ahLst/>
            <a:cxnLst/>
            <a:rect r="r" b="b" t="t" l="l"/>
            <a:pathLst>
              <a:path h="876963" w="876963">
                <a:moveTo>
                  <a:pt x="0" y="0"/>
                </a:moveTo>
                <a:lnTo>
                  <a:pt x="876963" y="0"/>
                </a:lnTo>
                <a:lnTo>
                  <a:pt x="876963" y="876963"/>
                </a:lnTo>
                <a:lnTo>
                  <a:pt x="0" y="8769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243708" y="6883127"/>
            <a:ext cx="419486" cy="419486"/>
          </a:xfrm>
          <a:custGeom>
            <a:avLst/>
            <a:gdLst/>
            <a:ahLst/>
            <a:cxnLst/>
            <a:rect r="r" b="b" t="t" l="l"/>
            <a:pathLst>
              <a:path h="419486" w="419486">
                <a:moveTo>
                  <a:pt x="0" y="0"/>
                </a:moveTo>
                <a:lnTo>
                  <a:pt x="419487" y="0"/>
                </a:lnTo>
                <a:lnTo>
                  <a:pt x="419487" y="419486"/>
                </a:lnTo>
                <a:lnTo>
                  <a:pt x="0" y="4194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a:grpSpLocks noChangeAspect="true"/>
          </p:cNvGrpSpPr>
          <p:nvPr/>
        </p:nvGrpSpPr>
        <p:grpSpPr>
          <a:xfrm rot="0">
            <a:off x="16448277" y="8324850"/>
            <a:ext cx="566465" cy="566465"/>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sp>
        <p:nvSpPr>
          <p:cNvPr name="Freeform 11" id="11"/>
          <p:cNvSpPr/>
          <p:nvPr/>
        </p:nvSpPr>
        <p:spPr>
          <a:xfrm flipH="false" flipV="false" rot="0">
            <a:off x="16595328" y="8484110"/>
            <a:ext cx="272364" cy="247946"/>
          </a:xfrm>
          <a:custGeom>
            <a:avLst/>
            <a:gdLst/>
            <a:ahLst/>
            <a:cxnLst/>
            <a:rect r="r" b="b" t="t" l="l"/>
            <a:pathLst>
              <a:path h="247946" w="272364">
                <a:moveTo>
                  <a:pt x="0" y="0"/>
                </a:moveTo>
                <a:lnTo>
                  <a:pt x="272364" y="0"/>
                </a:lnTo>
                <a:lnTo>
                  <a:pt x="272364" y="247945"/>
                </a:lnTo>
                <a:lnTo>
                  <a:pt x="0" y="247945"/>
                </a:lnTo>
                <a:lnTo>
                  <a:pt x="0" y="0"/>
                </a:lnTo>
                <a:close/>
              </a:path>
            </a:pathLst>
          </a:custGeom>
          <a:blipFill>
            <a:blip r:embed="rId11">
              <a:extLst>
                <a:ext uri="{96DAC541-7B7A-43D3-8B79-37D633B846F1}">
                  <asvg:svgBlip xmlns:asvg="http://schemas.microsoft.com/office/drawing/2016/SVG/main" r:embed="rId12"/>
                </a:ext>
              </a:extLst>
            </a:blip>
            <a:stretch>
              <a:fillRect l="-48475" t="0" r="0" b="-57760"/>
            </a:stretch>
          </a:blipFill>
        </p:spPr>
      </p:sp>
      <p:sp>
        <p:nvSpPr>
          <p:cNvPr name="TextBox 12" id="12"/>
          <p:cNvSpPr txBox="true"/>
          <p:nvPr/>
        </p:nvSpPr>
        <p:spPr>
          <a:xfrm rot="0">
            <a:off x="8132302" y="2755987"/>
            <a:ext cx="8315976" cy="819150"/>
          </a:xfrm>
          <a:prstGeom prst="rect">
            <a:avLst/>
          </a:prstGeom>
        </p:spPr>
        <p:txBody>
          <a:bodyPr anchor="t" rtlCol="false" tIns="0" lIns="0" bIns="0" rIns="0">
            <a:spAutoFit/>
          </a:bodyPr>
          <a:lstStyle/>
          <a:p>
            <a:pPr>
              <a:lnSpc>
                <a:spcPts val="6480"/>
              </a:lnSpc>
            </a:pPr>
            <a:r>
              <a:rPr lang="en-US" sz="5400">
                <a:solidFill>
                  <a:srgbClr val="556FC2"/>
                </a:solidFill>
                <a:latin typeface="Fredoka One"/>
              </a:rPr>
              <a:t>Justifikasi Permasalahan</a:t>
            </a:r>
          </a:p>
        </p:txBody>
      </p:sp>
      <p:sp>
        <p:nvSpPr>
          <p:cNvPr name="TextBox 13" id="13"/>
          <p:cNvSpPr txBox="true"/>
          <p:nvPr/>
        </p:nvSpPr>
        <p:spPr>
          <a:xfrm rot="0">
            <a:off x="8179927" y="3598279"/>
            <a:ext cx="8315976" cy="3515995"/>
          </a:xfrm>
          <a:prstGeom prst="rect">
            <a:avLst/>
          </a:prstGeom>
        </p:spPr>
        <p:txBody>
          <a:bodyPr anchor="t" rtlCol="false" tIns="0" lIns="0" bIns="0" rIns="0">
            <a:spAutoFit/>
          </a:bodyPr>
          <a:lstStyle/>
          <a:p>
            <a:pPr algn="just">
              <a:lnSpc>
                <a:spcPts val="3080"/>
              </a:lnSpc>
            </a:pPr>
            <a:r>
              <a:rPr lang="en-US" sz="2200">
                <a:solidFill>
                  <a:srgbClr val="E36571"/>
                </a:solidFill>
                <a:latin typeface="Poppins Medium"/>
              </a:rPr>
              <a:t>Dalam mengelola data siswa, sekolah juga perlu mempertimbangkan aspek keuangan, terutama dalam hal pembayaran SPP. Proses pembayaran yang dilakukan dengan cara biasa atau menggunakan sistem terpisah dapat menyebabkan tantangan dalam mencatat, menyimpan, memantau, dan mengelola data pembayaran siswa. Dengan pengolahan data secara digital, sekolah dapat memiliki sistem yang terintegrasi untuk memudahkan pengelolaan keuangan.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56FC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559855"/>
            <a:ext cx="10550769" cy="6172200"/>
          </a:xfrm>
          <a:custGeom>
            <a:avLst/>
            <a:gdLst/>
            <a:ahLst/>
            <a:cxnLst/>
            <a:rect r="r" b="b" t="t" l="l"/>
            <a:pathLst>
              <a:path h="6172200" w="10550769">
                <a:moveTo>
                  <a:pt x="0" y="0"/>
                </a:moveTo>
                <a:lnTo>
                  <a:pt x="10550769" y="0"/>
                </a:lnTo>
                <a:lnTo>
                  <a:pt x="10550769"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84287" y="2298706"/>
            <a:ext cx="6275013" cy="6275013"/>
          </a:xfrm>
          <a:custGeom>
            <a:avLst/>
            <a:gdLst/>
            <a:ahLst/>
            <a:cxnLst/>
            <a:rect r="r" b="b" t="t" l="l"/>
            <a:pathLst>
              <a:path h="6275013" w="6275013">
                <a:moveTo>
                  <a:pt x="0" y="0"/>
                </a:moveTo>
                <a:lnTo>
                  <a:pt x="6275013" y="0"/>
                </a:lnTo>
                <a:lnTo>
                  <a:pt x="6275013" y="6275013"/>
                </a:lnTo>
                <a:lnTo>
                  <a:pt x="0" y="62750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11811630" y="2628891"/>
            <a:ext cx="4620327" cy="4620308"/>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7667" t="0" r="-27667" b="0"/>
              </a:stretch>
            </a:blipFill>
          </p:spPr>
        </p:sp>
      </p:grpSp>
      <p:sp>
        <p:nvSpPr>
          <p:cNvPr name="Freeform 6" id="6"/>
          <p:cNvSpPr/>
          <p:nvPr/>
        </p:nvSpPr>
        <p:spPr>
          <a:xfrm flipH="false" flipV="false" rot="0">
            <a:off x="1028700" y="7758385"/>
            <a:ext cx="566465" cy="566465"/>
          </a:xfrm>
          <a:custGeom>
            <a:avLst/>
            <a:gdLst/>
            <a:ahLst/>
            <a:cxnLst/>
            <a:rect r="r" b="b" t="t" l="l"/>
            <a:pathLst>
              <a:path h="566465" w="566465">
                <a:moveTo>
                  <a:pt x="0" y="0"/>
                </a:moveTo>
                <a:lnTo>
                  <a:pt x="566465" y="0"/>
                </a:lnTo>
                <a:lnTo>
                  <a:pt x="566465" y="566465"/>
                </a:lnTo>
                <a:lnTo>
                  <a:pt x="0" y="5664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821971" y="2628891"/>
            <a:ext cx="876963" cy="876963"/>
          </a:xfrm>
          <a:custGeom>
            <a:avLst/>
            <a:gdLst/>
            <a:ahLst/>
            <a:cxnLst/>
            <a:rect r="r" b="b" t="t" l="l"/>
            <a:pathLst>
              <a:path h="876963" w="876963">
                <a:moveTo>
                  <a:pt x="0" y="0"/>
                </a:moveTo>
                <a:lnTo>
                  <a:pt x="876963" y="0"/>
                </a:lnTo>
                <a:lnTo>
                  <a:pt x="876963" y="876963"/>
                </a:lnTo>
                <a:lnTo>
                  <a:pt x="0" y="8769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6489191" y="3277245"/>
            <a:ext cx="419486" cy="419486"/>
          </a:xfrm>
          <a:custGeom>
            <a:avLst/>
            <a:gdLst/>
            <a:ahLst/>
            <a:cxnLst/>
            <a:rect r="r" b="b" t="t" l="l"/>
            <a:pathLst>
              <a:path h="419486" w="419486">
                <a:moveTo>
                  <a:pt x="0" y="0"/>
                </a:moveTo>
                <a:lnTo>
                  <a:pt x="419486" y="0"/>
                </a:lnTo>
                <a:lnTo>
                  <a:pt x="419486" y="419486"/>
                </a:lnTo>
                <a:lnTo>
                  <a:pt x="0" y="4194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a:grpSpLocks noChangeAspect="true"/>
          </p:cNvGrpSpPr>
          <p:nvPr/>
        </p:nvGrpSpPr>
        <p:grpSpPr>
          <a:xfrm rot="0">
            <a:off x="16448277" y="8324850"/>
            <a:ext cx="566465" cy="566465"/>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sp>
        <p:nvSpPr>
          <p:cNvPr name="Freeform 11" id="11"/>
          <p:cNvSpPr/>
          <p:nvPr/>
        </p:nvSpPr>
        <p:spPr>
          <a:xfrm flipH="false" flipV="false" rot="0">
            <a:off x="16595328" y="8484110"/>
            <a:ext cx="272364" cy="247946"/>
          </a:xfrm>
          <a:custGeom>
            <a:avLst/>
            <a:gdLst/>
            <a:ahLst/>
            <a:cxnLst/>
            <a:rect r="r" b="b" t="t" l="l"/>
            <a:pathLst>
              <a:path h="247946" w="272364">
                <a:moveTo>
                  <a:pt x="0" y="0"/>
                </a:moveTo>
                <a:lnTo>
                  <a:pt x="272364" y="0"/>
                </a:lnTo>
                <a:lnTo>
                  <a:pt x="272364" y="247945"/>
                </a:lnTo>
                <a:lnTo>
                  <a:pt x="0" y="247945"/>
                </a:lnTo>
                <a:lnTo>
                  <a:pt x="0" y="0"/>
                </a:lnTo>
                <a:close/>
              </a:path>
            </a:pathLst>
          </a:custGeom>
          <a:blipFill>
            <a:blip r:embed="rId11">
              <a:extLst>
                <a:ext uri="{96DAC541-7B7A-43D3-8B79-37D633B846F1}">
                  <asvg:svgBlip xmlns:asvg="http://schemas.microsoft.com/office/drawing/2016/SVG/main" r:embed="rId12"/>
                </a:ext>
              </a:extLst>
            </a:blip>
            <a:stretch>
              <a:fillRect l="-48475" t="0" r="0" b="-57760"/>
            </a:stretch>
          </a:blipFill>
        </p:spPr>
      </p:sp>
      <p:sp>
        <p:nvSpPr>
          <p:cNvPr name="TextBox 12" id="12"/>
          <p:cNvSpPr txBox="true"/>
          <p:nvPr/>
        </p:nvSpPr>
        <p:spPr>
          <a:xfrm rot="0">
            <a:off x="1646223" y="3032374"/>
            <a:ext cx="8315976" cy="819150"/>
          </a:xfrm>
          <a:prstGeom prst="rect">
            <a:avLst/>
          </a:prstGeom>
        </p:spPr>
        <p:txBody>
          <a:bodyPr anchor="t" rtlCol="false" tIns="0" lIns="0" bIns="0" rIns="0">
            <a:spAutoFit/>
          </a:bodyPr>
          <a:lstStyle/>
          <a:p>
            <a:pPr>
              <a:lnSpc>
                <a:spcPts val="6480"/>
              </a:lnSpc>
            </a:pPr>
            <a:r>
              <a:rPr lang="en-US" sz="5400">
                <a:solidFill>
                  <a:srgbClr val="556FC2"/>
                </a:solidFill>
                <a:latin typeface="Fredoka One"/>
              </a:rPr>
              <a:t>Justifikasi Permasalahan</a:t>
            </a:r>
          </a:p>
        </p:txBody>
      </p:sp>
      <p:sp>
        <p:nvSpPr>
          <p:cNvPr name="TextBox 13" id="13"/>
          <p:cNvSpPr txBox="true"/>
          <p:nvPr/>
        </p:nvSpPr>
        <p:spPr>
          <a:xfrm rot="0">
            <a:off x="1665273" y="4005331"/>
            <a:ext cx="8315976" cy="3515995"/>
          </a:xfrm>
          <a:prstGeom prst="rect">
            <a:avLst/>
          </a:prstGeom>
        </p:spPr>
        <p:txBody>
          <a:bodyPr anchor="t" rtlCol="false" tIns="0" lIns="0" bIns="0" rIns="0">
            <a:spAutoFit/>
          </a:bodyPr>
          <a:lstStyle/>
          <a:p>
            <a:pPr algn="just">
              <a:lnSpc>
                <a:spcPts val="3080"/>
              </a:lnSpc>
            </a:pPr>
            <a:r>
              <a:rPr lang="en-US" sz="2200">
                <a:solidFill>
                  <a:srgbClr val="E36571"/>
                </a:solidFill>
                <a:latin typeface="Poppins Medium"/>
              </a:rPr>
              <a:t>Melalui pembuatan sistem program pengolahan data siswa, sekolah dapat menghadapi tantangan modern dengan lebih baik. Pembuatan sistem tersebut juga dapat meningkatkan efisiensi operasional, meningkatkan kualitas pendidikan, dan mengikuti tren teknologi yang terus berkembang. Hal ini sudah pasti akan memberikan sekolah tersebut sebuah keunggulan berkompetitif dalam menyediakan pendidikan berkualitas dan relevan untuk siswa.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6710201" y="8742723"/>
            <a:ext cx="1175104" cy="1031153"/>
          </a:xfrm>
          <a:custGeom>
            <a:avLst/>
            <a:gdLst/>
            <a:ahLst/>
            <a:cxnLst/>
            <a:rect r="r" b="b" t="t" l="l"/>
            <a:pathLst>
              <a:path h="1031153" w="1175104">
                <a:moveTo>
                  <a:pt x="0" y="0"/>
                </a:moveTo>
                <a:lnTo>
                  <a:pt x="1175104" y="0"/>
                </a:lnTo>
                <a:lnTo>
                  <a:pt x="1175104" y="1031154"/>
                </a:lnTo>
                <a:lnTo>
                  <a:pt x="0" y="1031154"/>
                </a:lnTo>
                <a:lnTo>
                  <a:pt x="0" y="0"/>
                </a:lnTo>
                <a:close/>
              </a:path>
            </a:pathLst>
          </a:custGeom>
          <a:blipFill>
            <a:blip r:embed="rId2"/>
            <a:stretch>
              <a:fillRect l="0" t="0" r="0" b="0"/>
            </a:stretch>
          </a:blipFill>
        </p:spPr>
      </p:sp>
      <p:sp>
        <p:nvSpPr>
          <p:cNvPr name="Freeform 3" id="3"/>
          <p:cNvSpPr/>
          <p:nvPr/>
        </p:nvSpPr>
        <p:spPr>
          <a:xfrm flipH="false" flipV="false" rot="0">
            <a:off x="14955223" y="1077687"/>
            <a:ext cx="1552413" cy="1552413"/>
          </a:xfrm>
          <a:custGeom>
            <a:avLst/>
            <a:gdLst/>
            <a:ahLst/>
            <a:cxnLst/>
            <a:rect r="r" b="b" t="t" l="l"/>
            <a:pathLst>
              <a:path h="1552413" w="1552413">
                <a:moveTo>
                  <a:pt x="0" y="0"/>
                </a:moveTo>
                <a:lnTo>
                  <a:pt x="1552413" y="0"/>
                </a:lnTo>
                <a:lnTo>
                  <a:pt x="1552413" y="1552413"/>
                </a:lnTo>
                <a:lnTo>
                  <a:pt x="0" y="1552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039463" y="2435434"/>
            <a:ext cx="936346" cy="936346"/>
          </a:xfrm>
          <a:custGeom>
            <a:avLst/>
            <a:gdLst/>
            <a:ahLst/>
            <a:cxnLst/>
            <a:rect r="r" b="b" t="t" l="l"/>
            <a:pathLst>
              <a:path h="936346" w="936346">
                <a:moveTo>
                  <a:pt x="0" y="0"/>
                </a:moveTo>
                <a:lnTo>
                  <a:pt x="936346" y="0"/>
                </a:lnTo>
                <a:lnTo>
                  <a:pt x="936346" y="936346"/>
                </a:lnTo>
                <a:lnTo>
                  <a:pt x="0" y="936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17533" y="-662463"/>
            <a:ext cx="3566070" cy="3566070"/>
          </a:xfrm>
          <a:custGeom>
            <a:avLst/>
            <a:gdLst/>
            <a:ahLst/>
            <a:cxnLst/>
            <a:rect r="r" b="b" t="t" l="l"/>
            <a:pathLst>
              <a:path h="3566070" w="3566070">
                <a:moveTo>
                  <a:pt x="0" y="0"/>
                </a:moveTo>
                <a:lnTo>
                  <a:pt x="3566070" y="0"/>
                </a:lnTo>
                <a:lnTo>
                  <a:pt x="3566070" y="3566070"/>
                </a:lnTo>
                <a:lnTo>
                  <a:pt x="0" y="35660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839536" y="1077687"/>
            <a:ext cx="1552413" cy="1552413"/>
          </a:xfrm>
          <a:custGeom>
            <a:avLst/>
            <a:gdLst/>
            <a:ahLst/>
            <a:cxnLst/>
            <a:rect r="r" b="b" t="t" l="l"/>
            <a:pathLst>
              <a:path h="1552413" w="1552413">
                <a:moveTo>
                  <a:pt x="0" y="0"/>
                </a:moveTo>
                <a:lnTo>
                  <a:pt x="1552413" y="0"/>
                </a:lnTo>
                <a:lnTo>
                  <a:pt x="1552413" y="1552413"/>
                </a:lnTo>
                <a:lnTo>
                  <a:pt x="0" y="1552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12191" y="2435434"/>
            <a:ext cx="936346" cy="936346"/>
          </a:xfrm>
          <a:custGeom>
            <a:avLst/>
            <a:gdLst/>
            <a:ahLst/>
            <a:cxnLst/>
            <a:rect r="r" b="b" t="t" l="l"/>
            <a:pathLst>
              <a:path h="936346" w="936346">
                <a:moveTo>
                  <a:pt x="0" y="0"/>
                </a:moveTo>
                <a:lnTo>
                  <a:pt x="936346" y="0"/>
                </a:lnTo>
                <a:lnTo>
                  <a:pt x="936346" y="936346"/>
                </a:lnTo>
                <a:lnTo>
                  <a:pt x="0" y="936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102270" y="-754335"/>
            <a:ext cx="3566070" cy="3566070"/>
          </a:xfrm>
          <a:custGeom>
            <a:avLst/>
            <a:gdLst/>
            <a:ahLst/>
            <a:cxnLst/>
            <a:rect r="r" b="b" t="t" l="l"/>
            <a:pathLst>
              <a:path h="3566070" w="3566070">
                <a:moveTo>
                  <a:pt x="0" y="0"/>
                </a:moveTo>
                <a:lnTo>
                  <a:pt x="3566069" y="0"/>
                </a:lnTo>
                <a:lnTo>
                  <a:pt x="3566069" y="3566070"/>
                </a:lnTo>
                <a:lnTo>
                  <a:pt x="0" y="35660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6141247" y="4672785"/>
            <a:ext cx="6005506" cy="1763942"/>
            <a:chOff x="0" y="0"/>
            <a:chExt cx="1581697" cy="464577"/>
          </a:xfrm>
        </p:grpSpPr>
        <p:sp>
          <p:nvSpPr>
            <p:cNvPr name="Freeform 10" id="10"/>
            <p:cNvSpPr/>
            <p:nvPr/>
          </p:nvSpPr>
          <p:spPr>
            <a:xfrm flipH="false" flipV="false" rot="0">
              <a:off x="0" y="0"/>
              <a:ext cx="1581697" cy="464577"/>
            </a:xfrm>
            <a:custGeom>
              <a:avLst/>
              <a:gdLst/>
              <a:ahLst/>
              <a:cxnLst/>
              <a:rect r="r" b="b" t="t" l="l"/>
              <a:pathLst>
                <a:path h="464577" w="1581697">
                  <a:moveTo>
                    <a:pt x="65746" y="0"/>
                  </a:moveTo>
                  <a:lnTo>
                    <a:pt x="1515951" y="0"/>
                  </a:lnTo>
                  <a:cubicBezTo>
                    <a:pt x="1552262" y="0"/>
                    <a:pt x="1581697" y="29435"/>
                    <a:pt x="1581697" y="65746"/>
                  </a:cubicBezTo>
                  <a:lnTo>
                    <a:pt x="1581697" y="398831"/>
                  </a:lnTo>
                  <a:cubicBezTo>
                    <a:pt x="1581697" y="435142"/>
                    <a:pt x="1552262" y="464577"/>
                    <a:pt x="1515951" y="464577"/>
                  </a:cubicBezTo>
                  <a:lnTo>
                    <a:pt x="65746" y="464577"/>
                  </a:lnTo>
                  <a:cubicBezTo>
                    <a:pt x="29435" y="464577"/>
                    <a:pt x="0" y="435142"/>
                    <a:pt x="0" y="398831"/>
                  </a:cubicBezTo>
                  <a:lnTo>
                    <a:pt x="0" y="65746"/>
                  </a:lnTo>
                  <a:cubicBezTo>
                    <a:pt x="0" y="29435"/>
                    <a:pt x="29435" y="0"/>
                    <a:pt x="65746" y="0"/>
                  </a:cubicBezTo>
                  <a:close/>
                </a:path>
              </a:pathLst>
            </a:custGeom>
            <a:solidFill>
              <a:srgbClr val="556FC2"/>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sp>
        <p:nvSpPr>
          <p:cNvPr name="TextBox 12" id="12"/>
          <p:cNvSpPr txBox="true"/>
          <p:nvPr/>
        </p:nvSpPr>
        <p:spPr>
          <a:xfrm rot="0">
            <a:off x="7516424" y="5143500"/>
            <a:ext cx="4056664" cy="723900"/>
          </a:xfrm>
          <a:prstGeom prst="rect">
            <a:avLst/>
          </a:prstGeom>
        </p:spPr>
        <p:txBody>
          <a:bodyPr anchor="t" rtlCol="false" tIns="0" lIns="0" bIns="0" rIns="0">
            <a:spAutoFit/>
          </a:bodyPr>
          <a:lstStyle/>
          <a:p>
            <a:pPr>
              <a:lnSpc>
                <a:spcPts val="5759"/>
              </a:lnSpc>
            </a:pPr>
            <a:r>
              <a:rPr lang="en-US" sz="4800">
                <a:solidFill>
                  <a:srgbClr val="FFFFFF"/>
                </a:solidFill>
                <a:latin typeface="Fredoka One"/>
              </a:rPr>
              <a:t>Penyelesaian</a:t>
            </a:r>
          </a:p>
        </p:txBody>
      </p:sp>
      <p:sp>
        <p:nvSpPr>
          <p:cNvPr name="Freeform 13" id="13"/>
          <p:cNvSpPr/>
          <p:nvPr/>
        </p:nvSpPr>
        <p:spPr>
          <a:xfrm flipH="false" flipV="false" rot="0">
            <a:off x="5240129" y="3661479"/>
            <a:ext cx="1802236" cy="2529454"/>
          </a:xfrm>
          <a:custGeom>
            <a:avLst/>
            <a:gdLst/>
            <a:ahLst/>
            <a:cxnLst/>
            <a:rect r="r" b="b" t="t" l="l"/>
            <a:pathLst>
              <a:path h="2529454" w="1802236">
                <a:moveTo>
                  <a:pt x="0" y="0"/>
                </a:moveTo>
                <a:lnTo>
                  <a:pt x="1802236" y="0"/>
                </a:lnTo>
                <a:lnTo>
                  <a:pt x="1802236" y="2529454"/>
                </a:lnTo>
                <a:lnTo>
                  <a:pt x="0" y="25294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556FC2"/>
        </a:solidFill>
      </p:bgPr>
    </p:bg>
    <p:spTree>
      <p:nvGrpSpPr>
        <p:cNvPr id="1" name=""/>
        <p:cNvGrpSpPr/>
        <p:nvPr/>
      </p:nvGrpSpPr>
      <p:grpSpPr>
        <a:xfrm>
          <a:off x="0" y="0"/>
          <a:ext cx="0" cy="0"/>
          <a:chOff x="0" y="0"/>
          <a:chExt cx="0" cy="0"/>
        </a:xfrm>
      </p:grpSpPr>
      <p:sp>
        <p:nvSpPr>
          <p:cNvPr name="Freeform 2" id="2"/>
          <p:cNvSpPr/>
          <p:nvPr/>
        </p:nvSpPr>
        <p:spPr>
          <a:xfrm flipH="false" flipV="false" rot="0">
            <a:off x="1935342" y="3345700"/>
            <a:ext cx="6744811" cy="4485299"/>
          </a:xfrm>
          <a:custGeom>
            <a:avLst/>
            <a:gdLst/>
            <a:ahLst/>
            <a:cxnLst/>
            <a:rect r="r" b="b" t="t" l="l"/>
            <a:pathLst>
              <a:path h="4485299" w="6744811">
                <a:moveTo>
                  <a:pt x="0" y="0"/>
                </a:moveTo>
                <a:lnTo>
                  <a:pt x="6744811" y="0"/>
                </a:lnTo>
                <a:lnTo>
                  <a:pt x="6744811" y="4485299"/>
                </a:lnTo>
                <a:lnTo>
                  <a:pt x="0" y="44852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31358" y="-781349"/>
            <a:ext cx="4356642" cy="4356642"/>
          </a:xfrm>
          <a:custGeom>
            <a:avLst/>
            <a:gdLst/>
            <a:ahLst/>
            <a:cxnLst/>
            <a:rect r="r" b="b" t="t" l="l"/>
            <a:pathLst>
              <a:path h="4356642" w="4356642">
                <a:moveTo>
                  <a:pt x="0" y="0"/>
                </a:moveTo>
                <a:lnTo>
                  <a:pt x="4356642" y="0"/>
                </a:lnTo>
                <a:lnTo>
                  <a:pt x="4356642" y="4356643"/>
                </a:lnTo>
                <a:lnTo>
                  <a:pt x="0" y="43566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633303">
            <a:off x="-646581" y="7659958"/>
            <a:ext cx="4356642" cy="4356642"/>
          </a:xfrm>
          <a:custGeom>
            <a:avLst/>
            <a:gdLst/>
            <a:ahLst/>
            <a:cxnLst/>
            <a:rect r="r" b="b" t="t" l="l"/>
            <a:pathLst>
              <a:path h="4356642" w="4356642">
                <a:moveTo>
                  <a:pt x="0" y="0"/>
                </a:moveTo>
                <a:lnTo>
                  <a:pt x="4356642" y="0"/>
                </a:lnTo>
                <a:lnTo>
                  <a:pt x="4356642" y="4356642"/>
                </a:lnTo>
                <a:lnTo>
                  <a:pt x="0" y="43566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a:grpSpLocks noChangeAspect="true"/>
          </p:cNvGrpSpPr>
          <p:nvPr/>
        </p:nvGrpSpPr>
        <p:grpSpPr>
          <a:xfrm rot="0">
            <a:off x="16448277" y="8324850"/>
            <a:ext cx="566465" cy="566465"/>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sp>
        <p:nvSpPr>
          <p:cNvPr name="Freeform 7" id="7"/>
          <p:cNvSpPr/>
          <p:nvPr/>
        </p:nvSpPr>
        <p:spPr>
          <a:xfrm flipH="false" flipV="false" rot="0">
            <a:off x="16595328" y="8484110"/>
            <a:ext cx="272364" cy="247946"/>
          </a:xfrm>
          <a:custGeom>
            <a:avLst/>
            <a:gdLst/>
            <a:ahLst/>
            <a:cxnLst/>
            <a:rect r="r" b="b" t="t" l="l"/>
            <a:pathLst>
              <a:path h="247946" w="272364">
                <a:moveTo>
                  <a:pt x="0" y="0"/>
                </a:moveTo>
                <a:lnTo>
                  <a:pt x="272364" y="0"/>
                </a:lnTo>
                <a:lnTo>
                  <a:pt x="272364" y="247945"/>
                </a:lnTo>
                <a:lnTo>
                  <a:pt x="0" y="24794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TextBox 8" id="8"/>
          <p:cNvSpPr txBox="true"/>
          <p:nvPr/>
        </p:nvSpPr>
        <p:spPr>
          <a:xfrm rot="0">
            <a:off x="5033236" y="982635"/>
            <a:ext cx="8225897" cy="828675"/>
          </a:xfrm>
          <a:prstGeom prst="rect">
            <a:avLst/>
          </a:prstGeom>
        </p:spPr>
        <p:txBody>
          <a:bodyPr anchor="t" rtlCol="false" tIns="0" lIns="0" bIns="0" rIns="0">
            <a:spAutoFit/>
          </a:bodyPr>
          <a:lstStyle/>
          <a:p>
            <a:pPr algn="ctr">
              <a:lnSpc>
                <a:spcPts val="6599"/>
              </a:lnSpc>
            </a:pPr>
            <a:r>
              <a:rPr lang="en-US" sz="5499">
                <a:solidFill>
                  <a:srgbClr val="F6F6F6"/>
                </a:solidFill>
                <a:latin typeface="Fredoka One"/>
              </a:rPr>
              <a:t>Ide Penyelesaian</a:t>
            </a:r>
          </a:p>
        </p:txBody>
      </p:sp>
      <p:sp>
        <p:nvSpPr>
          <p:cNvPr name="TextBox 9" id="9"/>
          <p:cNvSpPr txBox="true"/>
          <p:nvPr/>
        </p:nvSpPr>
        <p:spPr>
          <a:xfrm rot="0">
            <a:off x="10014762" y="7887220"/>
            <a:ext cx="3410155" cy="382270"/>
          </a:xfrm>
          <a:prstGeom prst="rect">
            <a:avLst/>
          </a:prstGeom>
        </p:spPr>
        <p:txBody>
          <a:bodyPr anchor="t" rtlCol="false" tIns="0" lIns="0" bIns="0" rIns="0">
            <a:spAutoFit/>
          </a:bodyPr>
          <a:lstStyle/>
          <a:p>
            <a:pPr algn="ctr">
              <a:lnSpc>
                <a:spcPts val="3079"/>
              </a:lnSpc>
            </a:pPr>
            <a:r>
              <a:rPr lang="en-US" sz="2199" spc="43">
                <a:solidFill>
                  <a:srgbClr val="556FC2"/>
                </a:solidFill>
                <a:latin typeface="TT Commons Pro Bold"/>
              </a:rPr>
              <a:t>Library</a:t>
            </a:r>
          </a:p>
        </p:txBody>
      </p:sp>
      <p:sp>
        <p:nvSpPr>
          <p:cNvPr name="Freeform 10" id="10"/>
          <p:cNvSpPr/>
          <p:nvPr/>
        </p:nvSpPr>
        <p:spPr>
          <a:xfrm flipH="false" flipV="false" rot="0">
            <a:off x="10014762" y="3482402"/>
            <a:ext cx="6333677" cy="4211895"/>
          </a:xfrm>
          <a:custGeom>
            <a:avLst/>
            <a:gdLst/>
            <a:ahLst/>
            <a:cxnLst/>
            <a:rect r="r" b="b" t="t" l="l"/>
            <a:pathLst>
              <a:path h="4211895" w="6333677">
                <a:moveTo>
                  <a:pt x="0" y="0"/>
                </a:moveTo>
                <a:lnTo>
                  <a:pt x="6333677" y="0"/>
                </a:lnTo>
                <a:lnTo>
                  <a:pt x="6333677" y="4211895"/>
                </a:lnTo>
                <a:lnTo>
                  <a:pt x="0" y="42118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396675" y="3945126"/>
            <a:ext cx="5569851" cy="405765"/>
          </a:xfrm>
          <a:prstGeom prst="rect">
            <a:avLst/>
          </a:prstGeom>
        </p:spPr>
        <p:txBody>
          <a:bodyPr anchor="t" rtlCol="false" tIns="0" lIns="0" bIns="0" rIns="0">
            <a:spAutoFit/>
          </a:bodyPr>
          <a:lstStyle/>
          <a:p>
            <a:pPr algn="ctr">
              <a:lnSpc>
                <a:spcPts val="3359"/>
              </a:lnSpc>
            </a:pPr>
            <a:r>
              <a:rPr lang="en-US" sz="2400" spc="48">
                <a:solidFill>
                  <a:srgbClr val="556FC2"/>
                </a:solidFill>
                <a:latin typeface="Fredoka One"/>
              </a:rPr>
              <a:t>b. Pengembangan Sistem Pelaporan</a:t>
            </a:r>
          </a:p>
        </p:txBody>
      </p:sp>
      <p:sp>
        <p:nvSpPr>
          <p:cNvPr name="TextBox 12" id="12"/>
          <p:cNvSpPr txBox="true"/>
          <p:nvPr/>
        </p:nvSpPr>
        <p:spPr>
          <a:xfrm rot="0">
            <a:off x="2387985" y="3779587"/>
            <a:ext cx="5465623" cy="1243965"/>
          </a:xfrm>
          <a:prstGeom prst="rect">
            <a:avLst/>
          </a:prstGeom>
        </p:spPr>
        <p:txBody>
          <a:bodyPr anchor="t" rtlCol="false" tIns="0" lIns="0" bIns="0" rIns="0">
            <a:spAutoFit/>
          </a:bodyPr>
          <a:lstStyle/>
          <a:p>
            <a:pPr algn="ctr">
              <a:lnSpc>
                <a:spcPts val="3359"/>
              </a:lnSpc>
            </a:pPr>
            <a:r>
              <a:rPr lang="en-US" sz="2400" spc="48">
                <a:solidFill>
                  <a:srgbClr val="556FC2"/>
                </a:solidFill>
                <a:latin typeface="Fredoka One"/>
              </a:rPr>
              <a:t>a.  Implementasi Sistem Manajemen Data Terintegrasi</a:t>
            </a:r>
          </a:p>
          <a:p>
            <a:pPr algn="ctr">
              <a:lnSpc>
                <a:spcPts val="3359"/>
              </a:lnSpc>
            </a:pPr>
          </a:p>
        </p:txBody>
      </p:sp>
      <p:sp>
        <p:nvSpPr>
          <p:cNvPr name="TextBox 13" id="13"/>
          <p:cNvSpPr txBox="true"/>
          <p:nvPr/>
        </p:nvSpPr>
        <p:spPr>
          <a:xfrm rot="0">
            <a:off x="10452326" y="4833052"/>
            <a:ext cx="5458549" cy="1672169"/>
          </a:xfrm>
          <a:prstGeom prst="rect">
            <a:avLst/>
          </a:prstGeom>
        </p:spPr>
        <p:txBody>
          <a:bodyPr anchor="t" rtlCol="false" tIns="0" lIns="0" bIns="0" rIns="0">
            <a:spAutoFit/>
          </a:bodyPr>
          <a:lstStyle/>
          <a:p>
            <a:pPr algn="just">
              <a:lnSpc>
                <a:spcPts val="2622"/>
              </a:lnSpc>
            </a:pPr>
            <a:r>
              <a:rPr lang="en-US" sz="2185" spc="43">
                <a:solidFill>
                  <a:srgbClr val="E36571"/>
                </a:solidFill>
                <a:latin typeface="Poppins Medium"/>
              </a:rPr>
              <a:t>Mengembangkan sistem pelaporan yang komprehensif dan mudah digunakan untuk menghasilkan laporan data sekolah yang relevan dan terbaru.</a:t>
            </a:r>
          </a:p>
        </p:txBody>
      </p:sp>
      <p:sp>
        <p:nvSpPr>
          <p:cNvPr name="TextBox 14" id="14"/>
          <p:cNvSpPr txBox="true"/>
          <p:nvPr/>
        </p:nvSpPr>
        <p:spPr>
          <a:xfrm rot="0">
            <a:off x="2484419" y="4810729"/>
            <a:ext cx="5646657" cy="2419350"/>
          </a:xfrm>
          <a:prstGeom prst="rect">
            <a:avLst/>
          </a:prstGeom>
        </p:spPr>
        <p:txBody>
          <a:bodyPr anchor="t" rtlCol="false" tIns="0" lIns="0" bIns="0" rIns="0">
            <a:spAutoFit/>
          </a:bodyPr>
          <a:lstStyle/>
          <a:p>
            <a:pPr algn="just">
              <a:lnSpc>
                <a:spcPts val="2160"/>
              </a:lnSpc>
            </a:pPr>
            <a:r>
              <a:rPr lang="en-US" sz="1800" spc="36">
                <a:solidFill>
                  <a:srgbClr val="E36571"/>
                </a:solidFill>
                <a:latin typeface="Poppins Medium"/>
              </a:rPr>
              <a:t>Membangun atau mengadopsi sistem manajemen data sekolah yang terintegrasi dan berbasis database. Sistem ini harus mampu mengumpulkan, menyimpan, dan mengelola data yang berhubungan dengan siswa, data siswa, tambah data siswa, hapus data siswa, ubah data siswa, pembayaran SPP, dan bimbingan konseling.</a:t>
            </a:r>
          </a:p>
          <a:p>
            <a:pPr algn="just">
              <a:lnSpc>
                <a:spcPts val="216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56FC2"/>
        </a:solidFill>
      </p:bgPr>
    </p:bg>
    <p:spTree>
      <p:nvGrpSpPr>
        <p:cNvPr id="1" name=""/>
        <p:cNvGrpSpPr/>
        <p:nvPr/>
      </p:nvGrpSpPr>
      <p:grpSpPr>
        <a:xfrm>
          <a:off x="0" y="0"/>
          <a:ext cx="0" cy="0"/>
          <a:chOff x="0" y="0"/>
          <a:chExt cx="0" cy="0"/>
        </a:xfrm>
      </p:grpSpPr>
      <p:sp>
        <p:nvSpPr>
          <p:cNvPr name="Freeform 2" id="2"/>
          <p:cNvSpPr/>
          <p:nvPr/>
        </p:nvSpPr>
        <p:spPr>
          <a:xfrm flipH="false" flipV="false" rot="0">
            <a:off x="567179" y="2946750"/>
            <a:ext cx="4761071" cy="3166112"/>
          </a:xfrm>
          <a:custGeom>
            <a:avLst/>
            <a:gdLst/>
            <a:ahLst/>
            <a:cxnLst/>
            <a:rect r="r" b="b" t="t" l="l"/>
            <a:pathLst>
              <a:path h="3166112" w="4761071">
                <a:moveTo>
                  <a:pt x="0" y="0"/>
                </a:moveTo>
                <a:lnTo>
                  <a:pt x="4761071" y="0"/>
                </a:lnTo>
                <a:lnTo>
                  <a:pt x="4761071" y="3166113"/>
                </a:lnTo>
                <a:lnTo>
                  <a:pt x="0" y="3166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31358" y="-781349"/>
            <a:ext cx="4356642" cy="4356642"/>
          </a:xfrm>
          <a:custGeom>
            <a:avLst/>
            <a:gdLst/>
            <a:ahLst/>
            <a:cxnLst/>
            <a:rect r="r" b="b" t="t" l="l"/>
            <a:pathLst>
              <a:path h="4356642" w="4356642">
                <a:moveTo>
                  <a:pt x="0" y="0"/>
                </a:moveTo>
                <a:lnTo>
                  <a:pt x="4356642" y="0"/>
                </a:lnTo>
                <a:lnTo>
                  <a:pt x="4356642" y="4356643"/>
                </a:lnTo>
                <a:lnTo>
                  <a:pt x="0" y="43566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633303">
            <a:off x="-646581" y="7659958"/>
            <a:ext cx="4356642" cy="4356642"/>
          </a:xfrm>
          <a:custGeom>
            <a:avLst/>
            <a:gdLst/>
            <a:ahLst/>
            <a:cxnLst/>
            <a:rect r="r" b="b" t="t" l="l"/>
            <a:pathLst>
              <a:path h="4356642" w="4356642">
                <a:moveTo>
                  <a:pt x="0" y="0"/>
                </a:moveTo>
                <a:lnTo>
                  <a:pt x="4356642" y="0"/>
                </a:lnTo>
                <a:lnTo>
                  <a:pt x="4356642" y="4356642"/>
                </a:lnTo>
                <a:lnTo>
                  <a:pt x="0" y="43566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a:grpSpLocks noChangeAspect="true"/>
          </p:cNvGrpSpPr>
          <p:nvPr/>
        </p:nvGrpSpPr>
        <p:grpSpPr>
          <a:xfrm rot="0">
            <a:off x="16941060" y="8910910"/>
            <a:ext cx="566465" cy="566465"/>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sp>
        <p:nvSpPr>
          <p:cNvPr name="Freeform 7" id="7"/>
          <p:cNvSpPr/>
          <p:nvPr/>
        </p:nvSpPr>
        <p:spPr>
          <a:xfrm flipH="false" flipV="false" rot="0">
            <a:off x="17088111" y="9070170"/>
            <a:ext cx="272364" cy="247946"/>
          </a:xfrm>
          <a:custGeom>
            <a:avLst/>
            <a:gdLst/>
            <a:ahLst/>
            <a:cxnLst/>
            <a:rect r="r" b="b" t="t" l="l"/>
            <a:pathLst>
              <a:path h="247946" w="272364">
                <a:moveTo>
                  <a:pt x="0" y="0"/>
                </a:moveTo>
                <a:lnTo>
                  <a:pt x="272364" y="0"/>
                </a:lnTo>
                <a:lnTo>
                  <a:pt x="272364" y="247945"/>
                </a:lnTo>
                <a:lnTo>
                  <a:pt x="0" y="24794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TextBox 8" id="8"/>
          <p:cNvSpPr txBox="true"/>
          <p:nvPr/>
        </p:nvSpPr>
        <p:spPr>
          <a:xfrm rot="0">
            <a:off x="2033944" y="614362"/>
            <a:ext cx="13883243" cy="828675"/>
          </a:xfrm>
          <a:prstGeom prst="rect">
            <a:avLst/>
          </a:prstGeom>
        </p:spPr>
        <p:txBody>
          <a:bodyPr anchor="t" rtlCol="false" tIns="0" lIns="0" bIns="0" rIns="0">
            <a:spAutoFit/>
          </a:bodyPr>
          <a:lstStyle/>
          <a:p>
            <a:pPr algn="ctr">
              <a:lnSpc>
                <a:spcPts val="6599"/>
              </a:lnSpc>
            </a:pPr>
            <a:r>
              <a:rPr lang="en-US" sz="5499">
                <a:solidFill>
                  <a:srgbClr val="F6F6F6"/>
                </a:solidFill>
                <a:latin typeface="Fredoka One"/>
              </a:rPr>
              <a:t>Struktur Data yang Diterapkan</a:t>
            </a:r>
          </a:p>
        </p:txBody>
      </p:sp>
      <p:sp>
        <p:nvSpPr>
          <p:cNvPr name="TextBox 9" id="9"/>
          <p:cNvSpPr txBox="true"/>
          <p:nvPr/>
        </p:nvSpPr>
        <p:spPr>
          <a:xfrm rot="0">
            <a:off x="7441107" y="5095875"/>
            <a:ext cx="3410155" cy="382270"/>
          </a:xfrm>
          <a:prstGeom prst="rect">
            <a:avLst/>
          </a:prstGeom>
        </p:spPr>
        <p:txBody>
          <a:bodyPr anchor="t" rtlCol="false" tIns="0" lIns="0" bIns="0" rIns="0">
            <a:spAutoFit/>
          </a:bodyPr>
          <a:lstStyle/>
          <a:p>
            <a:pPr algn="ctr">
              <a:lnSpc>
                <a:spcPts val="3079"/>
              </a:lnSpc>
            </a:pPr>
            <a:r>
              <a:rPr lang="en-US" sz="2199" spc="43">
                <a:solidFill>
                  <a:srgbClr val="556FC2"/>
                </a:solidFill>
                <a:latin typeface="TT Commons Pro Bold"/>
              </a:rPr>
              <a:t>Medical Center</a:t>
            </a:r>
          </a:p>
        </p:txBody>
      </p:sp>
      <p:sp>
        <p:nvSpPr>
          <p:cNvPr name="TextBox 10" id="10"/>
          <p:cNvSpPr txBox="true"/>
          <p:nvPr/>
        </p:nvSpPr>
        <p:spPr>
          <a:xfrm rot="0">
            <a:off x="12604086" y="3284537"/>
            <a:ext cx="3410155" cy="382270"/>
          </a:xfrm>
          <a:prstGeom prst="rect">
            <a:avLst/>
          </a:prstGeom>
        </p:spPr>
        <p:txBody>
          <a:bodyPr anchor="t" rtlCol="false" tIns="0" lIns="0" bIns="0" rIns="0">
            <a:spAutoFit/>
          </a:bodyPr>
          <a:lstStyle/>
          <a:p>
            <a:pPr algn="ctr">
              <a:lnSpc>
                <a:spcPts val="3079"/>
              </a:lnSpc>
            </a:pPr>
            <a:r>
              <a:rPr lang="en-US" sz="2199" spc="43">
                <a:solidFill>
                  <a:srgbClr val="556FC2"/>
                </a:solidFill>
                <a:latin typeface="TT Commons Pro Bold"/>
              </a:rPr>
              <a:t>Sports Center</a:t>
            </a:r>
          </a:p>
        </p:txBody>
      </p:sp>
      <p:sp>
        <p:nvSpPr>
          <p:cNvPr name="TextBox 11" id="11"/>
          <p:cNvSpPr txBox="true"/>
          <p:nvPr/>
        </p:nvSpPr>
        <p:spPr>
          <a:xfrm rot="0">
            <a:off x="10014762" y="7887220"/>
            <a:ext cx="3410155" cy="382270"/>
          </a:xfrm>
          <a:prstGeom prst="rect">
            <a:avLst/>
          </a:prstGeom>
        </p:spPr>
        <p:txBody>
          <a:bodyPr anchor="t" rtlCol="false" tIns="0" lIns="0" bIns="0" rIns="0">
            <a:spAutoFit/>
          </a:bodyPr>
          <a:lstStyle/>
          <a:p>
            <a:pPr algn="ctr">
              <a:lnSpc>
                <a:spcPts val="3079"/>
              </a:lnSpc>
            </a:pPr>
            <a:r>
              <a:rPr lang="en-US" sz="2199" spc="43">
                <a:solidFill>
                  <a:srgbClr val="556FC2"/>
                </a:solidFill>
                <a:latin typeface="TT Commons Pro Bold"/>
              </a:rPr>
              <a:t>Library</a:t>
            </a:r>
          </a:p>
        </p:txBody>
      </p:sp>
      <p:sp>
        <p:nvSpPr>
          <p:cNvPr name="TextBox 12" id="12"/>
          <p:cNvSpPr txBox="true"/>
          <p:nvPr/>
        </p:nvSpPr>
        <p:spPr>
          <a:xfrm rot="0">
            <a:off x="776964" y="3216631"/>
            <a:ext cx="4341501" cy="323215"/>
          </a:xfrm>
          <a:prstGeom prst="rect">
            <a:avLst/>
          </a:prstGeom>
        </p:spPr>
        <p:txBody>
          <a:bodyPr anchor="t" rtlCol="false" tIns="0" lIns="0" bIns="0" rIns="0">
            <a:spAutoFit/>
          </a:bodyPr>
          <a:lstStyle/>
          <a:p>
            <a:pPr algn="ctr">
              <a:lnSpc>
                <a:spcPts val="2646"/>
              </a:lnSpc>
            </a:pPr>
            <a:r>
              <a:rPr lang="en-US" sz="1890" spc="37">
                <a:solidFill>
                  <a:srgbClr val="556FC2"/>
                </a:solidFill>
                <a:latin typeface="Fredoka One"/>
              </a:rPr>
              <a:t>Pointer</a:t>
            </a:r>
          </a:p>
        </p:txBody>
      </p:sp>
      <p:sp>
        <p:nvSpPr>
          <p:cNvPr name="TextBox 13" id="13"/>
          <p:cNvSpPr txBox="true"/>
          <p:nvPr/>
        </p:nvSpPr>
        <p:spPr>
          <a:xfrm rot="0">
            <a:off x="854429" y="3832860"/>
            <a:ext cx="4186571" cy="940553"/>
          </a:xfrm>
          <a:prstGeom prst="rect">
            <a:avLst/>
          </a:prstGeom>
        </p:spPr>
        <p:txBody>
          <a:bodyPr anchor="t" rtlCol="false" tIns="0" lIns="0" bIns="0" rIns="0">
            <a:spAutoFit/>
          </a:bodyPr>
          <a:lstStyle/>
          <a:p>
            <a:pPr algn="just">
              <a:lnSpc>
                <a:spcPts val="1813"/>
              </a:lnSpc>
            </a:pPr>
            <a:r>
              <a:rPr lang="en-US" sz="1511" spc="30">
                <a:solidFill>
                  <a:srgbClr val="E36571"/>
                </a:solidFill>
                <a:latin typeface="Poppins Medium"/>
              </a:rPr>
              <a:t>Pada program yang kami buat pointer digunakan untuk menyimpan data siswa. Dengan menggunakan pointer, dapat dilakukan pengelolaan data yang efisien.</a:t>
            </a:r>
          </a:p>
        </p:txBody>
      </p:sp>
      <p:sp>
        <p:nvSpPr>
          <p:cNvPr name="Freeform 14" id="14"/>
          <p:cNvSpPr/>
          <p:nvPr/>
        </p:nvSpPr>
        <p:spPr>
          <a:xfrm flipH="false" flipV="false" rot="0">
            <a:off x="6287859" y="2946750"/>
            <a:ext cx="4761071" cy="3166112"/>
          </a:xfrm>
          <a:custGeom>
            <a:avLst/>
            <a:gdLst/>
            <a:ahLst/>
            <a:cxnLst/>
            <a:rect r="r" b="b" t="t" l="l"/>
            <a:pathLst>
              <a:path h="3166112" w="4761071">
                <a:moveTo>
                  <a:pt x="0" y="0"/>
                </a:moveTo>
                <a:lnTo>
                  <a:pt x="4761071" y="0"/>
                </a:lnTo>
                <a:lnTo>
                  <a:pt x="4761071" y="3166113"/>
                </a:lnTo>
                <a:lnTo>
                  <a:pt x="0" y="3166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6497644" y="3216631"/>
            <a:ext cx="4341501" cy="323215"/>
          </a:xfrm>
          <a:prstGeom prst="rect">
            <a:avLst/>
          </a:prstGeom>
        </p:spPr>
        <p:txBody>
          <a:bodyPr anchor="t" rtlCol="false" tIns="0" lIns="0" bIns="0" rIns="0">
            <a:spAutoFit/>
          </a:bodyPr>
          <a:lstStyle/>
          <a:p>
            <a:pPr algn="ctr">
              <a:lnSpc>
                <a:spcPts val="2646"/>
              </a:lnSpc>
            </a:pPr>
            <a:r>
              <a:rPr lang="en-US" sz="1890" spc="37">
                <a:solidFill>
                  <a:srgbClr val="556FC2"/>
                </a:solidFill>
                <a:latin typeface="Fredoka One"/>
              </a:rPr>
              <a:t>Array</a:t>
            </a:r>
          </a:p>
        </p:txBody>
      </p:sp>
      <p:sp>
        <p:nvSpPr>
          <p:cNvPr name="TextBox 16" id="16"/>
          <p:cNvSpPr txBox="true"/>
          <p:nvPr/>
        </p:nvSpPr>
        <p:spPr>
          <a:xfrm rot="0">
            <a:off x="6575109" y="3948048"/>
            <a:ext cx="4186571" cy="710177"/>
          </a:xfrm>
          <a:prstGeom prst="rect">
            <a:avLst/>
          </a:prstGeom>
        </p:spPr>
        <p:txBody>
          <a:bodyPr anchor="t" rtlCol="false" tIns="0" lIns="0" bIns="0" rIns="0">
            <a:spAutoFit/>
          </a:bodyPr>
          <a:lstStyle/>
          <a:p>
            <a:pPr algn="just">
              <a:lnSpc>
                <a:spcPts val="1813"/>
              </a:lnSpc>
            </a:pPr>
            <a:r>
              <a:rPr lang="en-US" sz="1511" spc="30">
                <a:solidFill>
                  <a:srgbClr val="E36571"/>
                </a:solidFill>
                <a:latin typeface="Poppins Medium"/>
              </a:rPr>
              <a:t>Di dalam program kami terdapat linked list untuk menampung siswa-siswa yang ada di setiap kelas.</a:t>
            </a:r>
          </a:p>
        </p:txBody>
      </p:sp>
      <p:sp>
        <p:nvSpPr>
          <p:cNvPr name="Freeform 17" id="17"/>
          <p:cNvSpPr/>
          <p:nvPr/>
        </p:nvSpPr>
        <p:spPr>
          <a:xfrm flipH="false" flipV="false" rot="0">
            <a:off x="12008539" y="2946750"/>
            <a:ext cx="4761071" cy="3166112"/>
          </a:xfrm>
          <a:custGeom>
            <a:avLst/>
            <a:gdLst/>
            <a:ahLst/>
            <a:cxnLst/>
            <a:rect r="r" b="b" t="t" l="l"/>
            <a:pathLst>
              <a:path h="3166112" w="4761071">
                <a:moveTo>
                  <a:pt x="0" y="0"/>
                </a:moveTo>
                <a:lnTo>
                  <a:pt x="4761071" y="0"/>
                </a:lnTo>
                <a:lnTo>
                  <a:pt x="4761071" y="3166113"/>
                </a:lnTo>
                <a:lnTo>
                  <a:pt x="0" y="3166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2218324" y="3216631"/>
            <a:ext cx="4341501" cy="323215"/>
          </a:xfrm>
          <a:prstGeom prst="rect">
            <a:avLst/>
          </a:prstGeom>
        </p:spPr>
        <p:txBody>
          <a:bodyPr anchor="t" rtlCol="false" tIns="0" lIns="0" bIns="0" rIns="0">
            <a:spAutoFit/>
          </a:bodyPr>
          <a:lstStyle/>
          <a:p>
            <a:pPr algn="ctr">
              <a:lnSpc>
                <a:spcPts val="2646"/>
              </a:lnSpc>
            </a:pPr>
            <a:r>
              <a:rPr lang="en-US" sz="1890" spc="37">
                <a:solidFill>
                  <a:srgbClr val="556FC2"/>
                </a:solidFill>
                <a:latin typeface="Fredoka One"/>
              </a:rPr>
              <a:t>Struct</a:t>
            </a:r>
          </a:p>
        </p:txBody>
      </p:sp>
      <p:sp>
        <p:nvSpPr>
          <p:cNvPr name="TextBox 19" id="19"/>
          <p:cNvSpPr txBox="true"/>
          <p:nvPr/>
        </p:nvSpPr>
        <p:spPr>
          <a:xfrm rot="0">
            <a:off x="12295789" y="3832860"/>
            <a:ext cx="4186571" cy="1631679"/>
          </a:xfrm>
          <a:prstGeom prst="rect">
            <a:avLst/>
          </a:prstGeom>
        </p:spPr>
        <p:txBody>
          <a:bodyPr anchor="t" rtlCol="false" tIns="0" lIns="0" bIns="0" rIns="0">
            <a:spAutoFit/>
          </a:bodyPr>
          <a:lstStyle/>
          <a:p>
            <a:pPr algn="just">
              <a:lnSpc>
                <a:spcPts val="1813"/>
              </a:lnSpc>
            </a:pPr>
            <a:r>
              <a:rPr lang="en-US" sz="1511" spc="30">
                <a:solidFill>
                  <a:srgbClr val="E36571"/>
                </a:solidFill>
                <a:latin typeface="Poppins Medium"/>
              </a:rPr>
              <a:t>Struct juga terdapat di dalamnya untuk menunjang dalam pebuatan linked list, stack, queue, dan mengubah data siswa untuk menjadikan variable siswa, Stack: Dalam implementasi stack, Juga dapat menggunakan struct untuk menyimpan data siswa dalam setiap elemen stack.</a:t>
            </a:r>
          </a:p>
        </p:txBody>
      </p:sp>
      <p:sp>
        <p:nvSpPr>
          <p:cNvPr name="Freeform 20" id="20"/>
          <p:cNvSpPr/>
          <p:nvPr/>
        </p:nvSpPr>
        <p:spPr>
          <a:xfrm flipH="false" flipV="false" rot="0">
            <a:off x="567179" y="6092188"/>
            <a:ext cx="4761071" cy="3166112"/>
          </a:xfrm>
          <a:custGeom>
            <a:avLst/>
            <a:gdLst/>
            <a:ahLst/>
            <a:cxnLst/>
            <a:rect r="r" b="b" t="t" l="l"/>
            <a:pathLst>
              <a:path h="3166112" w="4761071">
                <a:moveTo>
                  <a:pt x="0" y="0"/>
                </a:moveTo>
                <a:lnTo>
                  <a:pt x="4761071" y="0"/>
                </a:lnTo>
                <a:lnTo>
                  <a:pt x="4761071" y="3166112"/>
                </a:lnTo>
                <a:lnTo>
                  <a:pt x="0" y="31661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776964" y="6362068"/>
            <a:ext cx="4341501" cy="323215"/>
          </a:xfrm>
          <a:prstGeom prst="rect">
            <a:avLst/>
          </a:prstGeom>
        </p:spPr>
        <p:txBody>
          <a:bodyPr anchor="t" rtlCol="false" tIns="0" lIns="0" bIns="0" rIns="0">
            <a:spAutoFit/>
          </a:bodyPr>
          <a:lstStyle/>
          <a:p>
            <a:pPr algn="ctr">
              <a:lnSpc>
                <a:spcPts val="2646"/>
              </a:lnSpc>
            </a:pPr>
            <a:r>
              <a:rPr lang="en-US" sz="1890" spc="37">
                <a:solidFill>
                  <a:srgbClr val="556FC2"/>
                </a:solidFill>
                <a:latin typeface="Fredoka One"/>
              </a:rPr>
              <a:t>Linked List </a:t>
            </a:r>
          </a:p>
        </p:txBody>
      </p:sp>
      <p:sp>
        <p:nvSpPr>
          <p:cNvPr name="TextBox 22" id="22"/>
          <p:cNvSpPr txBox="true"/>
          <p:nvPr/>
        </p:nvSpPr>
        <p:spPr>
          <a:xfrm rot="0">
            <a:off x="854429" y="6978297"/>
            <a:ext cx="4186571" cy="940553"/>
          </a:xfrm>
          <a:prstGeom prst="rect">
            <a:avLst/>
          </a:prstGeom>
        </p:spPr>
        <p:txBody>
          <a:bodyPr anchor="t" rtlCol="false" tIns="0" lIns="0" bIns="0" rIns="0">
            <a:spAutoFit/>
          </a:bodyPr>
          <a:lstStyle/>
          <a:p>
            <a:pPr algn="just">
              <a:lnSpc>
                <a:spcPts val="1813"/>
              </a:lnSpc>
            </a:pPr>
            <a:r>
              <a:rPr lang="en-US" sz="1511" spc="30">
                <a:solidFill>
                  <a:srgbClr val="E36571"/>
                </a:solidFill>
                <a:latin typeface="Poppins Medium"/>
              </a:rPr>
              <a:t>Siswa direpresentasikan oleh node, node tersebut terhubung satu sama lain sehingga keterhubungan antar node tersebut dapat membentuk linked list. </a:t>
            </a:r>
          </a:p>
        </p:txBody>
      </p:sp>
      <p:sp>
        <p:nvSpPr>
          <p:cNvPr name="TextBox 23" id="23"/>
          <p:cNvSpPr txBox="true"/>
          <p:nvPr/>
        </p:nvSpPr>
        <p:spPr>
          <a:xfrm rot="0">
            <a:off x="7441107" y="8060337"/>
            <a:ext cx="3410155" cy="382270"/>
          </a:xfrm>
          <a:prstGeom prst="rect">
            <a:avLst/>
          </a:prstGeom>
        </p:spPr>
        <p:txBody>
          <a:bodyPr anchor="t" rtlCol="false" tIns="0" lIns="0" bIns="0" rIns="0">
            <a:spAutoFit/>
          </a:bodyPr>
          <a:lstStyle/>
          <a:p>
            <a:pPr algn="ctr">
              <a:lnSpc>
                <a:spcPts val="3079"/>
              </a:lnSpc>
            </a:pPr>
            <a:r>
              <a:rPr lang="en-US" sz="2199" spc="43">
                <a:solidFill>
                  <a:srgbClr val="556FC2"/>
                </a:solidFill>
                <a:latin typeface="TT Commons Pro Bold"/>
              </a:rPr>
              <a:t>Medical Center</a:t>
            </a:r>
          </a:p>
        </p:txBody>
      </p:sp>
      <p:sp>
        <p:nvSpPr>
          <p:cNvPr name="Freeform 24" id="24"/>
          <p:cNvSpPr/>
          <p:nvPr/>
        </p:nvSpPr>
        <p:spPr>
          <a:xfrm flipH="false" flipV="false" rot="0">
            <a:off x="6287859" y="6092188"/>
            <a:ext cx="4761071" cy="3166112"/>
          </a:xfrm>
          <a:custGeom>
            <a:avLst/>
            <a:gdLst/>
            <a:ahLst/>
            <a:cxnLst/>
            <a:rect r="r" b="b" t="t" l="l"/>
            <a:pathLst>
              <a:path h="3166112" w="4761071">
                <a:moveTo>
                  <a:pt x="0" y="0"/>
                </a:moveTo>
                <a:lnTo>
                  <a:pt x="4761071" y="0"/>
                </a:lnTo>
                <a:lnTo>
                  <a:pt x="4761071" y="3166112"/>
                </a:lnTo>
                <a:lnTo>
                  <a:pt x="0" y="31661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5" id="25"/>
          <p:cNvSpPr txBox="true"/>
          <p:nvPr/>
        </p:nvSpPr>
        <p:spPr>
          <a:xfrm rot="0">
            <a:off x="6497644" y="6362068"/>
            <a:ext cx="4341501" cy="323215"/>
          </a:xfrm>
          <a:prstGeom prst="rect">
            <a:avLst/>
          </a:prstGeom>
        </p:spPr>
        <p:txBody>
          <a:bodyPr anchor="t" rtlCol="false" tIns="0" lIns="0" bIns="0" rIns="0">
            <a:spAutoFit/>
          </a:bodyPr>
          <a:lstStyle/>
          <a:p>
            <a:pPr algn="ctr">
              <a:lnSpc>
                <a:spcPts val="2646"/>
              </a:lnSpc>
            </a:pPr>
            <a:r>
              <a:rPr lang="en-US" sz="1890" spc="37">
                <a:solidFill>
                  <a:srgbClr val="556FC2"/>
                </a:solidFill>
                <a:latin typeface="Fredoka One"/>
              </a:rPr>
              <a:t>Stack</a:t>
            </a:r>
          </a:p>
        </p:txBody>
      </p:sp>
      <p:sp>
        <p:nvSpPr>
          <p:cNvPr name="TextBox 26" id="26"/>
          <p:cNvSpPr txBox="true"/>
          <p:nvPr/>
        </p:nvSpPr>
        <p:spPr>
          <a:xfrm rot="0">
            <a:off x="6607181" y="6978297"/>
            <a:ext cx="4124843" cy="1401304"/>
          </a:xfrm>
          <a:prstGeom prst="rect">
            <a:avLst/>
          </a:prstGeom>
        </p:spPr>
        <p:txBody>
          <a:bodyPr anchor="t" rtlCol="false" tIns="0" lIns="0" bIns="0" rIns="0">
            <a:spAutoFit/>
          </a:bodyPr>
          <a:lstStyle/>
          <a:p>
            <a:pPr algn="just">
              <a:lnSpc>
                <a:spcPts val="1813"/>
              </a:lnSpc>
            </a:pPr>
            <a:r>
              <a:rPr lang="en-US" sz="1511" spc="30">
                <a:solidFill>
                  <a:srgbClr val="E36571"/>
                </a:solidFill>
                <a:latin typeface="Poppins Medium"/>
              </a:rPr>
              <a:t>Di dalam program terdapat menu dimana kita bisa menampilkan data siswa berdasarkan yang paling baru mendaftarkan sebagai siswa di sekolah, dengan penerapan stack dapat merealisasikan operasi yang diinginkan.</a:t>
            </a:r>
          </a:p>
        </p:txBody>
      </p:sp>
      <p:sp>
        <p:nvSpPr>
          <p:cNvPr name="TextBox 27" id="27"/>
          <p:cNvSpPr txBox="true"/>
          <p:nvPr/>
        </p:nvSpPr>
        <p:spPr>
          <a:xfrm rot="0">
            <a:off x="13164203" y="8060337"/>
            <a:ext cx="3410155" cy="382270"/>
          </a:xfrm>
          <a:prstGeom prst="rect">
            <a:avLst/>
          </a:prstGeom>
        </p:spPr>
        <p:txBody>
          <a:bodyPr anchor="t" rtlCol="false" tIns="0" lIns="0" bIns="0" rIns="0">
            <a:spAutoFit/>
          </a:bodyPr>
          <a:lstStyle/>
          <a:p>
            <a:pPr algn="ctr">
              <a:lnSpc>
                <a:spcPts val="3079"/>
              </a:lnSpc>
            </a:pPr>
            <a:r>
              <a:rPr lang="en-US" sz="2199" spc="43">
                <a:solidFill>
                  <a:srgbClr val="556FC2"/>
                </a:solidFill>
                <a:latin typeface="TT Commons Pro Bold"/>
              </a:rPr>
              <a:t>Medical Center</a:t>
            </a:r>
          </a:p>
        </p:txBody>
      </p:sp>
      <p:sp>
        <p:nvSpPr>
          <p:cNvPr name="Freeform 28" id="28"/>
          <p:cNvSpPr/>
          <p:nvPr/>
        </p:nvSpPr>
        <p:spPr>
          <a:xfrm flipH="false" flipV="false" rot="0">
            <a:off x="12010955" y="6092188"/>
            <a:ext cx="4761071" cy="3166112"/>
          </a:xfrm>
          <a:custGeom>
            <a:avLst/>
            <a:gdLst/>
            <a:ahLst/>
            <a:cxnLst/>
            <a:rect r="r" b="b" t="t" l="l"/>
            <a:pathLst>
              <a:path h="3166112" w="4761071">
                <a:moveTo>
                  <a:pt x="0" y="0"/>
                </a:moveTo>
                <a:lnTo>
                  <a:pt x="4761071" y="0"/>
                </a:lnTo>
                <a:lnTo>
                  <a:pt x="4761071" y="3166112"/>
                </a:lnTo>
                <a:lnTo>
                  <a:pt x="0" y="31661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12220740" y="6362068"/>
            <a:ext cx="4341501" cy="323215"/>
          </a:xfrm>
          <a:prstGeom prst="rect">
            <a:avLst/>
          </a:prstGeom>
        </p:spPr>
        <p:txBody>
          <a:bodyPr anchor="t" rtlCol="false" tIns="0" lIns="0" bIns="0" rIns="0">
            <a:spAutoFit/>
          </a:bodyPr>
          <a:lstStyle/>
          <a:p>
            <a:pPr algn="ctr">
              <a:lnSpc>
                <a:spcPts val="2646"/>
              </a:lnSpc>
            </a:pPr>
            <a:r>
              <a:rPr lang="en-US" sz="1890" spc="37">
                <a:solidFill>
                  <a:srgbClr val="556FC2"/>
                </a:solidFill>
                <a:latin typeface="Fredoka One"/>
              </a:rPr>
              <a:t>Queue </a:t>
            </a:r>
          </a:p>
        </p:txBody>
      </p:sp>
      <p:sp>
        <p:nvSpPr>
          <p:cNvPr name="TextBox 30" id="30"/>
          <p:cNvSpPr txBox="true"/>
          <p:nvPr/>
        </p:nvSpPr>
        <p:spPr>
          <a:xfrm rot="0">
            <a:off x="12298205" y="6978297"/>
            <a:ext cx="4186571" cy="1401304"/>
          </a:xfrm>
          <a:prstGeom prst="rect">
            <a:avLst/>
          </a:prstGeom>
        </p:spPr>
        <p:txBody>
          <a:bodyPr anchor="t" rtlCol="false" tIns="0" lIns="0" bIns="0" rIns="0">
            <a:spAutoFit/>
          </a:bodyPr>
          <a:lstStyle/>
          <a:p>
            <a:pPr algn="just">
              <a:lnSpc>
                <a:spcPts val="1813"/>
              </a:lnSpc>
            </a:pPr>
            <a:r>
              <a:rPr lang="en-US" sz="1511" spc="30">
                <a:solidFill>
                  <a:srgbClr val="E36571"/>
                </a:solidFill>
                <a:latin typeface="Poppins Medium"/>
              </a:rPr>
              <a:t>Pengelolaan data antrian BK pun juga ada di program yang kami buat, seperti menambah, melihat, dan menghapus, struktur data queue dapat menunjang kebutuhan fitur tersebut.</a:t>
            </a:r>
          </a:p>
          <a:p>
            <a:pPr algn="just">
              <a:lnSpc>
                <a:spcPts val="1813"/>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6710201" y="8742723"/>
            <a:ext cx="1175104" cy="1031153"/>
          </a:xfrm>
          <a:custGeom>
            <a:avLst/>
            <a:gdLst/>
            <a:ahLst/>
            <a:cxnLst/>
            <a:rect r="r" b="b" t="t" l="l"/>
            <a:pathLst>
              <a:path h="1031153" w="1175104">
                <a:moveTo>
                  <a:pt x="0" y="0"/>
                </a:moveTo>
                <a:lnTo>
                  <a:pt x="1175104" y="0"/>
                </a:lnTo>
                <a:lnTo>
                  <a:pt x="1175104" y="1031154"/>
                </a:lnTo>
                <a:lnTo>
                  <a:pt x="0" y="1031154"/>
                </a:lnTo>
                <a:lnTo>
                  <a:pt x="0" y="0"/>
                </a:lnTo>
                <a:close/>
              </a:path>
            </a:pathLst>
          </a:custGeom>
          <a:blipFill>
            <a:blip r:embed="rId2"/>
            <a:stretch>
              <a:fillRect l="0" t="0" r="0" b="0"/>
            </a:stretch>
          </a:blipFill>
        </p:spPr>
      </p:sp>
      <p:sp>
        <p:nvSpPr>
          <p:cNvPr name="Freeform 3" id="3"/>
          <p:cNvSpPr/>
          <p:nvPr/>
        </p:nvSpPr>
        <p:spPr>
          <a:xfrm flipH="false" flipV="false" rot="0">
            <a:off x="14955223" y="1077687"/>
            <a:ext cx="1552413" cy="1552413"/>
          </a:xfrm>
          <a:custGeom>
            <a:avLst/>
            <a:gdLst/>
            <a:ahLst/>
            <a:cxnLst/>
            <a:rect r="r" b="b" t="t" l="l"/>
            <a:pathLst>
              <a:path h="1552413" w="1552413">
                <a:moveTo>
                  <a:pt x="0" y="0"/>
                </a:moveTo>
                <a:lnTo>
                  <a:pt x="1552413" y="0"/>
                </a:lnTo>
                <a:lnTo>
                  <a:pt x="1552413" y="1552413"/>
                </a:lnTo>
                <a:lnTo>
                  <a:pt x="0" y="1552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039463" y="2435434"/>
            <a:ext cx="936346" cy="936346"/>
          </a:xfrm>
          <a:custGeom>
            <a:avLst/>
            <a:gdLst/>
            <a:ahLst/>
            <a:cxnLst/>
            <a:rect r="r" b="b" t="t" l="l"/>
            <a:pathLst>
              <a:path h="936346" w="936346">
                <a:moveTo>
                  <a:pt x="0" y="0"/>
                </a:moveTo>
                <a:lnTo>
                  <a:pt x="936346" y="0"/>
                </a:lnTo>
                <a:lnTo>
                  <a:pt x="936346" y="936346"/>
                </a:lnTo>
                <a:lnTo>
                  <a:pt x="0" y="936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17533" y="-662463"/>
            <a:ext cx="3566070" cy="3566070"/>
          </a:xfrm>
          <a:custGeom>
            <a:avLst/>
            <a:gdLst/>
            <a:ahLst/>
            <a:cxnLst/>
            <a:rect r="r" b="b" t="t" l="l"/>
            <a:pathLst>
              <a:path h="3566070" w="3566070">
                <a:moveTo>
                  <a:pt x="0" y="0"/>
                </a:moveTo>
                <a:lnTo>
                  <a:pt x="3566070" y="0"/>
                </a:lnTo>
                <a:lnTo>
                  <a:pt x="3566070" y="3566070"/>
                </a:lnTo>
                <a:lnTo>
                  <a:pt x="0" y="35660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839536" y="1077687"/>
            <a:ext cx="1552413" cy="1552413"/>
          </a:xfrm>
          <a:custGeom>
            <a:avLst/>
            <a:gdLst/>
            <a:ahLst/>
            <a:cxnLst/>
            <a:rect r="r" b="b" t="t" l="l"/>
            <a:pathLst>
              <a:path h="1552413" w="1552413">
                <a:moveTo>
                  <a:pt x="0" y="0"/>
                </a:moveTo>
                <a:lnTo>
                  <a:pt x="1552413" y="0"/>
                </a:lnTo>
                <a:lnTo>
                  <a:pt x="1552413" y="1552413"/>
                </a:lnTo>
                <a:lnTo>
                  <a:pt x="0" y="1552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12191" y="2435434"/>
            <a:ext cx="936346" cy="936346"/>
          </a:xfrm>
          <a:custGeom>
            <a:avLst/>
            <a:gdLst/>
            <a:ahLst/>
            <a:cxnLst/>
            <a:rect r="r" b="b" t="t" l="l"/>
            <a:pathLst>
              <a:path h="936346" w="936346">
                <a:moveTo>
                  <a:pt x="0" y="0"/>
                </a:moveTo>
                <a:lnTo>
                  <a:pt x="936346" y="0"/>
                </a:lnTo>
                <a:lnTo>
                  <a:pt x="936346" y="936346"/>
                </a:lnTo>
                <a:lnTo>
                  <a:pt x="0" y="936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102270" y="-754335"/>
            <a:ext cx="3566070" cy="3566070"/>
          </a:xfrm>
          <a:custGeom>
            <a:avLst/>
            <a:gdLst/>
            <a:ahLst/>
            <a:cxnLst/>
            <a:rect r="r" b="b" t="t" l="l"/>
            <a:pathLst>
              <a:path h="3566070" w="3566070">
                <a:moveTo>
                  <a:pt x="0" y="0"/>
                </a:moveTo>
                <a:lnTo>
                  <a:pt x="3566069" y="0"/>
                </a:lnTo>
                <a:lnTo>
                  <a:pt x="3566069" y="3566070"/>
                </a:lnTo>
                <a:lnTo>
                  <a:pt x="0" y="35660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6141247" y="4672785"/>
            <a:ext cx="6005506" cy="1763942"/>
            <a:chOff x="0" y="0"/>
            <a:chExt cx="1581697" cy="464577"/>
          </a:xfrm>
        </p:grpSpPr>
        <p:sp>
          <p:nvSpPr>
            <p:cNvPr name="Freeform 10" id="10"/>
            <p:cNvSpPr/>
            <p:nvPr/>
          </p:nvSpPr>
          <p:spPr>
            <a:xfrm flipH="false" flipV="false" rot="0">
              <a:off x="0" y="0"/>
              <a:ext cx="1581697" cy="464577"/>
            </a:xfrm>
            <a:custGeom>
              <a:avLst/>
              <a:gdLst/>
              <a:ahLst/>
              <a:cxnLst/>
              <a:rect r="r" b="b" t="t" l="l"/>
              <a:pathLst>
                <a:path h="464577" w="1581697">
                  <a:moveTo>
                    <a:pt x="65746" y="0"/>
                  </a:moveTo>
                  <a:lnTo>
                    <a:pt x="1515951" y="0"/>
                  </a:lnTo>
                  <a:cubicBezTo>
                    <a:pt x="1552262" y="0"/>
                    <a:pt x="1581697" y="29435"/>
                    <a:pt x="1581697" y="65746"/>
                  </a:cubicBezTo>
                  <a:lnTo>
                    <a:pt x="1581697" y="398831"/>
                  </a:lnTo>
                  <a:cubicBezTo>
                    <a:pt x="1581697" y="435142"/>
                    <a:pt x="1552262" y="464577"/>
                    <a:pt x="1515951" y="464577"/>
                  </a:cubicBezTo>
                  <a:lnTo>
                    <a:pt x="65746" y="464577"/>
                  </a:lnTo>
                  <a:cubicBezTo>
                    <a:pt x="29435" y="464577"/>
                    <a:pt x="0" y="435142"/>
                    <a:pt x="0" y="398831"/>
                  </a:cubicBezTo>
                  <a:lnTo>
                    <a:pt x="0" y="65746"/>
                  </a:lnTo>
                  <a:cubicBezTo>
                    <a:pt x="0" y="29435"/>
                    <a:pt x="29435" y="0"/>
                    <a:pt x="65746" y="0"/>
                  </a:cubicBezTo>
                  <a:close/>
                </a:path>
              </a:pathLst>
            </a:custGeom>
            <a:solidFill>
              <a:srgbClr val="556FC2"/>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sp>
        <p:nvSpPr>
          <p:cNvPr name="Freeform 12" id="12"/>
          <p:cNvSpPr/>
          <p:nvPr/>
        </p:nvSpPr>
        <p:spPr>
          <a:xfrm flipH="false" flipV="false" rot="0">
            <a:off x="5510463" y="3529257"/>
            <a:ext cx="1753105" cy="2526999"/>
          </a:xfrm>
          <a:custGeom>
            <a:avLst/>
            <a:gdLst/>
            <a:ahLst/>
            <a:cxnLst/>
            <a:rect r="r" b="b" t="t" l="l"/>
            <a:pathLst>
              <a:path h="2526999" w="1753105">
                <a:moveTo>
                  <a:pt x="0" y="0"/>
                </a:moveTo>
                <a:lnTo>
                  <a:pt x="1753105" y="0"/>
                </a:lnTo>
                <a:lnTo>
                  <a:pt x="1753105" y="2526999"/>
                </a:lnTo>
                <a:lnTo>
                  <a:pt x="0" y="25269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7539266" y="4916681"/>
            <a:ext cx="4056664" cy="1266627"/>
          </a:xfrm>
          <a:prstGeom prst="rect">
            <a:avLst/>
          </a:prstGeom>
        </p:spPr>
        <p:txBody>
          <a:bodyPr anchor="t" rtlCol="false" tIns="0" lIns="0" bIns="0" rIns="0">
            <a:spAutoFit/>
          </a:bodyPr>
          <a:lstStyle/>
          <a:p>
            <a:pPr>
              <a:lnSpc>
                <a:spcPts val="5020"/>
              </a:lnSpc>
            </a:pPr>
            <a:r>
              <a:rPr lang="en-US" sz="4183">
                <a:solidFill>
                  <a:srgbClr val="FFFFFF"/>
                </a:solidFill>
                <a:latin typeface="Fredoka One"/>
              </a:rPr>
              <a:t>Implementasi Struktur Data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742306" y="-120461"/>
            <a:ext cx="20418872" cy="10287000"/>
            <a:chOff x="0" y="0"/>
            <a:chExt cx="7448860" cy="3752725"/>
          </a:xfrm>
        </p:grpSpPr>
        <p:sp>
          <p:nvSpPr>
            <p:cNvPr name="Freeform 3" id="3"/>
            <p:cNvSpPr/>
            <p:nvPr/>
          </p:nvSpPr>
          <p:spPr>
            <a:xfrm flipH="false" flipV="false" rot="0">
              <a:off x="0" y="0"/>
              <a:ext cx="7448860" cy="3752726"/>
            </a:xfrm>
            <a:custGeom>
              <a:avLst/>
              <a:gdLst/>
              <a:ahLst/>
              <a:cxnLst/>
              <a:rect r="r" b="b" t="t" l="l"/>
              <a:pathLst>
                <a:path h="3752726" w="7448860">
                  <a:moveTo>
                    <a:pt x="0" y="0"/>
                  </a:moveTo>
                  <a:lnTo>
                    <a:pt x="7448860" y="0"/>
                  </a:lnTo>
                  <a:lnTo>
                    <a:pt x="7448860" y="3752726"/>
                  </a:lnTo>
                  <a:lnTo>
                    <a:pt x="0" y="3752726"/>
                  </a:lnTo>
                  <a:close/>
                </a:path>
              </a:pathLst>
            </a:custGeom>
            <a:solidFill>
              <a:srgbClr val="556FC2"/>
            </a:solidFill>
          </p:spPr>
        </p:sp>
      </p:grpSp>
      <p:grpSp>
        <p:nvGrpSpPr>
          <p:cNvPr name="Group 4" id="4"/>
          <p:cNvGrpSpPr>
            <a:grpSpLocks noChangeAspect="true"/>
          </p:cNvGrpSpPr>
          <p:nvPr/>
        </p:nvGrpSpPr>
        <p:grpSpPr>
          <a:xfrm rot="0">
            <a:off x="1183949" y="8494860"/>
            <a:ext cx="566465" cy="566465"/>
            <a:chOff x="0" y="0"/>
            <a:chExt cx="6355080" cy="6355080"/>
          </a:xfrm>
        </p:grpSpPr>
        <p:sp>
          <p:nvSpPr>
            <p:cNvPr name="Freeform 5" id="5"/>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56FC2"/>
            </a:solidFill>
          </p:spPr>
        </p:sp>
      </p:grpSp>
      <p:sp>
        <p:nvSpPr>
          <p:cNvPr name="Freeform 6" id="6"/>
          <p:cNvSpPr/>
          <p:nvPr/>
        </p:nvSpPr>
        <p:spPr>
          <a:xfrm flipH="false" flipV="false" rot="0">
            <a:off x="1330999" y="8654120"/>
            <a:ext cx="272364" cy="247946"/>
          </a:xfrm>
          <a:custGeom>
            <a:avLst/>
            <a:gdLst/>
            <a:ahLst/>
            <a:cxnLst/>
            <a:rect r="r" b="b" t="t" l="l"/>
            <a:pathLst>
              <a:path h="247946" w="272364">
                <a:moveTo>
                  <a:pt x="0" y="0"/>
                </a:moveTo>
                <a:lnTo>
                  <a:pt x="272364" y="0"/>
                </a:lnTo>
                <a:lnTo>
                  <a:pt x="272364" y="247945"/>
                </a:lnTo>
                <a:lnTo>
                  <a:pt x="0" y="247945"/>
                </a:lnTo>
                <a:lnTo>
                  <a:pt x="0" y="0"/>
                </a:lnTo>
                <a:close/>
              </a:path>
            </a:pathLst>
          </a:custGeom>
          <a:blipFill>
            <a:blip r:embed="rId2">
              <a:extLst>
                <a:ext uri="{96DAC541-7B7A-43D3-8B79-37D633B846F1}">
                  <asvg:svgBlip xmlns:asvg="http://schemas.microsoft.com/office/drawing/2016/SVG/main" r:embed="rId3"/>
                </a:ext>
              </a:extLst>
            </a:blip>
            <a:stretch>
              <a:fillRect l="-48475" t="0" r="0" b="-57760"/>
            </a:stretch>
          </a:blipFill>
        </p:spPr>
      </p:sp>
      <p:grpSp>
        <p:nvGrpSpPr>
          <p:cNvPr name="Group 7" id="7"/>
          <p:cNvGrpSpPr/>
          <p:nvPr/>
        </p:nvGrpSpPr>
        <p:grpSpPr>
          <a:xfrm rot="0">
            <a:off x="-4127056" y="0"/>
            <a:ext cx="8254111" cy="10287000"/>
            <a:chOff x="0" y="0"/>
            <a:chExt cx="3011122" cy="3752725"/>
          </a:xfrm>
        </p:grpSpPr>
        <p:sp>
          <p:nvSpPr>
            <p:cNvPr name="Freeform 8" id="8"/>
            <p:cNvSpPr/>
            <p:nvPr/>
          </p:nvSpPr>
          <p:spPr>
            <a:xfrm flipH="false" flipV="false" rot="0">
              <a:off x="0" y="0"/>
              <a:ext cx="3011122" cy="3752726"/>
            </a:xfrm>
            <a:custGeom>
              <a:avLst/>
              <a:gdLst/>
              <a:ahLst/>
              <a:cxnLst/>
              <a:rect r="r" b="b" t="t" l="l"/>
              <a:pathLst>
                <a:path h="3752726" w="3011122">
                  <a:moveTo>
                    <a:pt x="0" y="0"/>
                  </a:moveTo>
                  <a:lnTo>
                    <a:pt x="3011122" y="0"/>
                  </a:lnTo>
                  <a:lnTo>
                    <a:pt x="3011122" y="3752726"/>
                  </a:lnTo>
                  <a:lnTo>
                    <a:pt x="0" y="3752726"/>
                  </a:lnTo>
                  <a:close/>
                </a:path>
              </a:pathLst>
            </a:custGeom>
            <a:solidFill>
              <a:srgbClr val="556FC2"/>
            </a:solidFill>
          </p:spPr>
        </p:sp>
      </p:grpSp>
      <p:sp>
        <p:nvSpPr>
          <p:cNvPr name="Freeform 9" id="9"/>
          <p:cNvSpPr/>
          <p:nvPr/>
        </p:nvSpPr>
        <p:spPr>
          <a:xfrm flipH="false" flipV="false" rot="0">
            <a:off x="306986" y="771264"/>
            <a:ext cx="566465" cy="566465"/>
          </a:xfrm>
          <a:custGeom>
            <a:avLst/>
            <a:gdLst/>
            <a:ahLst/>
            <a:cxnLst/>
            <a:rect r="r" b="b" t="t" l="l"/>
            <a:pathLst>
              <a:path h="566465" w="566465">
                <a:moveTo>
                  <a:pt x="0" y="0"/>
                </a:moveTo>
                <a:lnTo>
                  <a:pt x="566465" y="0"/>
                </a:lnTo>
                <a:lnTo>
                  <a:pt x="566465" y="566465"/>
                </a:lnTo>
                <a:lnTo>
                  <a:pt x="0" y="5664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90219" y="332783"/>
            <a:ext cx="876963" cy="876963"/>
          </a:xfrm>
          <a:custGeom>
            <a:avLst/>
            <a:gdLst/>
            <a:ahLst/>
            <a:cxnLst/>
            <a:rect r="r" b="b" t="t" l="l"/>
            <a:pathLst>
              <a:path h="876963" w="876963">
                <a:moveTo>
                  <a:pt x="0" y="0"/>
                </a:moveTo>
                <a:lnTo>
                  <a:pt x="876962" y="0"/>
                </a:lnTo>
                <a:lnTo>
                  <a:pt x="876962" y="876963"/>
                </a:lnTo>
                <a:lnTo>
                  <a:pt x="0" y="8769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114691" y="0"/>
            <a:ext cx="6005525" cy="10287000"/>
          </a:xfrm>
          <a:custGeom>
            <a:avLst/>
            <a:gdLst/>
            <a:ahLst/>
            <a:cxnLst/>
            <a:rect r="r" b="b" t="t" l="l"/>
            <a:pathLst>
              <a:path h="10287000" w="6005525">
                <a:moveTo>
                  <a:pt x="0" y="0"/>
                </a:moveTo>
                <a:lnTo>
                  <a:pt x="6005525" y="0"/>
                </a:lnTo>
                <a:lnTo>
                  <a:pt x="6005525" y="10287000"/>
                </a:lnTo>
                <a:lnTo>
                  <a:pt x="0" y="10287000"/>
                </a:lnTo>
                <a:lnTo>
                  <a:pt x="0" y="0"/>
                </a:lnTo>
                <a:close/>
              </a:path>
            </a:pathLst>
          </a:custGeom>
          <a:blipFill>
            <a:blip r:embed="rId8"/>
            <a:stretch>
              <a:fillRect l="-65807" t="0" r="-4937" b="0"/>
            </a:stretch>
          </a:blipFill>
        </p:spPr>
      </p:sp>
      <p:sp>
        <p:nvSpPr>
          <p:cNvPr name="Freeform 12" id="12"/>
          <p:cNvSpPr/>
          <p:nvPr/>
        </p:nvSpPr>
        <p:spPr>
          <a:xfrm flipH="false" flipV="false" rot="1620492">
            <a:off x="12520608" y="1316548"/>
            <a:ext cx="4151979" cy="3581082"/>
          </a:xfrm>
          <a:custGeom>
            <a:avLst/>
            <a:gdLst/>
            <a:ahLst/>
            <a:cxnLst/>
            <a:rect r="r" b="b" t="t" l="l"/>
            <a:pathLst>
              <a:path h="3581082" w="4151979">
                <a:moveTo>
                  <a:pt x="0" y="0"/>
                </a:moveTo>
                <a:lnTo>
                  <a:pt x="4151979" y="0"/>
                </a:lnTo>
                <a:lnTo>
                  <a:pt x="4151979" y="3581082"/>
                </a:lnTo>
                <a:lnTo>
                  <a:pt x="0" y="3581082"/>
                </a:lnTo>
                <a:lnTo>
                  <a:pt x="0" y="0"/>
                </a:lnTo>
                <a:close/>
              </a:path>
            </a:pathLst>
          </a:custGeom>
          <a:blipFill>
            <a:blip r:embed="rId9"/>
            <a:stretch>
              <a:fillRect l="0" t="0" r="0" b="0"/>
            </a:stretch>
          </a:blipFill>
        </p:spPr>
      </p:sp>
      <p:sp>
        <p:nvSpPr>
          <p:cNvPr name="Freeform 13" id="13"/>
          <p:cNvSpPr/>
          <p:nvPr/>
        </p:nvSpPr>
        <p:spPr>
          <a:xfrm flipH="false" flipV="false" rot="0">
            <a:off x="4665504" y="8851095"/>
            <a:ext cx="876963" cy="876963"/>
          </a:xfrm>
          <a:custGeom>
            <a:avLst/>
            <a:gdLst/>
            <a:ahLst/>
            <a:cxnLst/>
            <a:rect r="r" b="b" t="t" l="l"/>
            <a:pathLst>
              <a:path h="876963" w="876963">
                <a:moveTo>
                  <a:pt x="0" y="0"/>
                </a:moveTo>
                <a:lnTo>
                  <a:pt x="876963" y="0"/>
                </a:lnTo>
                <a:lnTo>
                  <a:pt x="876963" y="876962"/>
                </a:lnTo>
                <a:lnTo>
                  <a:pt x="0" y="876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5335434" y="9270526"/>
            <a:ext cx="566465" cy="566465"/>
          </a:xfrm>
          <a:custGeom>
            <a:avLst/>
            <a:gdLst/>
            <a:ahLst/>
            <a:cxnLst/>
            <a:rect r="r" b="b" t="t" l="l"/>
            <a:pathLst>
              <a:path h="566465" w="566465">
                <a:moveTo>
                  <a:pt x="0" y="0"/>
                </a:moveTo>
                <a:lnTo>
                  <a:pt x="566465" y="0"/>
                </a:lnTo>
                <a:lnTo>
                  <a:pt x="566465" y="566465"/>
                </a:lnTo>
                <a:lnTo>
                  <a:pt x="0" y="5664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5" id="15"/>
          <p:cNvGrpSpPr>
            <a:grpSpLocks noChangeAspect="true"/>
          </p:cNvGrpSpPr>
          <p:nvPr/>
        </p:nvGrpSpPr>
        <p:grpSpPr>
          <a:xfrm rot="0">
            <a:off x="16061083" y="8691835"/>
            <a:ext cx="566465" cy="566465"/>
            <a:chOff x="0" y="0"/>
            <a:chExt cx="6355080" cy="6355080"/>
          </a:xfrm>
        </p:grpSpPr>
        <p:sp>
          <p:nvSpPr>
            <p:cNvPr name="Freeform 16" id="1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56FC2"/>
            </a:solidFill>
          </p:spPr>
        </p:sp>
      </p:grpSp>
      <p:sp>
        <p:nvSpPr>
          <p:cNvPr name="Freeform 17" id="17"/>
          <p:cNvSpPr/>
          <p:nvPr/>
        </p:nvSpPr>
        <p:spPr>
          <a:xfrm flipH="false" flipV="false" rot="0">
            <a:off x="16208133" y="8851095"/>
            <a:ext cx="272364" cy="247946"/>
          </a:xfrm>
          <a:custGeom>
            <a:avLst/>
            <a:gdLst/>
            <a:ahLst/>
            <a:cxnLst/>
            <a:rect r="r" b="b" t="t" l="l"/>
            <a:pathLst>
              <a:path h="247946" w="272364">
                <a:moveTo>
                  <a:pt x="0" y="0"/>
                </a:moveTo>
                <a:lnTo>
                  <a:pt x="272365" y="0"/>
                </a:lnTo>
                <a:lnTo>
                  <a:pt x="272365" y="247945"/>
                </a:lnTo>
                <a:lnTo>
                  <a:pt x="0" y="247945"/>
                </a:lnTo>
                <a:lnTo>
                  <a:pt x="0" y="0"/>
                </a:lnTo>
                <a:close/>
              </a:path>
            </a:pathLst>
          </a:custGeom>
          <a:blipFill>
            <a:blip r:embed="rId2">
              <a:extLst>
                <a:ext uri="{96DAC541-7B7A-43D3-8B79-37D633B846F1}">
                  <asvg:svgBlip xmlns:asvg="http://schemas.microsoft.com/office/drawing/2016/SVG/main" r:embed="rId3"/>
                </a:ext>
              </a:extLst>
            </a:blip>
            <a:stretch>
              <a:fillRect l="-48475" t="0" r="0" b="-57760"/>
            </a:stretch>
          </a:blipFill>
        </p:spPr>
      </p:sp>
      <p:sp>
        <p:nvSpPr>
          <p:cNvPr name="Freeform 18" id="18"/>
          <p:cNvSpPr/>
          <p:nvPr/>
        </p:nvSpPr>
        <p:spPr>
          <a:xfrm flipH="false" flipV="false" rot="0">
            <a:off x="7078160" y="3927378"/>
            <a:ext cx="8982923" cy="5973644"/>
          </a:xfrm>
          <a:custGeom>
            <a:avLst/>
            <a:gdLst/>
            <a:ahLst/>
            <a:cxnLst/>
            <a:rect r="r" b="b" t="t" l="l"/>
            <a:pathLst>
              <a:path h="5973644" w="8982923">
                <a:moveTo>
                  <a:pt x="0" y="0"/>
                </a:moveTo>
                <a:lnTo>
                  <a:pt x="8982923" y="0"/>
                </a:lnTo>
                <a:lnTo>
                  <a:pt x="8982923" y="5973644"/>
                </a:lnTo>
                <a:lnTo>
                  <a:pt x="0" y="5973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4433298" y="0"/>
            <a:ext cx="8982923" cy="5973644"/>
          </a:xfrm>
          <a:custGeom>
            <a:avLst/>
            <a:gdLst/>
            <a:ahLst/>
            <a:cxnLst/>
            <a:rect r="r" b="b" t="t" l="l"/>
            <a:pathLst>
              <a:path h="5973644" w="8982923">
                <a:moveTo>
                  <a:pt x="0" y="0"/>
                </a:moveTo>
                <a:lnTo>
                  <a:pt x="8982923" y="0"/>
                </a:lnTo>
                <a:lnTo>
                  <a:pt x="8982923" y="5973644"/>
                </a:lnTo>
                <a:lnTo>
                  <a:pt x="0" y="5973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4956030" y="1669326"/>
            <a:ext cx="7635859" cy="2003981"/>
          </a:xfrm>
          <a:custGeom>
            <a:avLst/>
            <a:gdLst/>
            <a:ahLst/>
            <a:cxnLst/>
            <a:rect r="r" b="b" t="t" l="l"/>
            <a:pathLst>
              <a:path h="2003981" w="7635859">
                <a:moveTo>
                  <a:pt x="0" y="0"/>
                </a:moveTo>
                <a:lnTo>
                  <a:pt x="7635859" y="0"/>
                </a:lnTo>
                <a:lnTo>
                  <a:pt x="7635859" y="2003981"/>
                </a:lnTo>
                <a:lnTo>
                  <a:pt x="0" y="2003981"/>
                </a:lnTo>
                <a:lnTo>
                  <a:pt x="0" y="0"/>
                </a:lnTo>
                <a:close/>
              </a:path>
            </a:pathLst>
          </a:custGeom>
          <a:blipFill>
            <a:blip r:embed="rId12"/>
            <a:stretch>
              <a:fillRect l="0" t="0" r="0" b="0"/>
            </a:stretch>
          </a:blipFill>
        </p:spPr>
      </p:sp>
      <p:sp>
        <p:nvSpPr>
          <p:cNvPr name="Freeform 21" id="21"/>
          <p:cNvSpPr/>
          <p:nvPr/>
        </p:nvSpPr>
        <p:spPr>
          <a:xfrm flipH="false" flipV="false" rot="0">
            <a:off x="8341364" y="5645101"/>
            <a:ext cx="6148750" cy="1711508"/>
          </a:xfrm>
          <a:custGeom>
            <a:avLst/>
            <a:gdLst/>
            <a:ahLst/>
            <a:cxnLst/>
            <a:rect r="r" b="b" t="t" l="l"/>
            <a:pathLst>
              <a:path h="1711508" w="6148750">
                <a:moveTo>
                  <a:pt x="0" y="0"/>
                </a:moveTo>
                <a:lnTo>
                  <a:pt x="6148750" y="0"/>
                </a:lnTo>
                <a:lnTo>
                  <a:pt x="6148750" y="1711508"/>
                </a:lnTo>
                <a:lnTo>
                  <a:pt x="0" y="1711508"/>
                </a:lnTo>
                <a:lnTo>
                  <a:pt x="0" y="0"/>
                </a:lnTo>
                <a:close/>
              </a:path>
            </a:pathLst>
          </a:custGeom>
          <a:blipFill>
            <a:blip r:embed="rId13"/>
            <a:stretch>
              <a:fillRect l="0" t="0" r="0" b="0"/>
            </a:stretch>
          </a:blipFill>
        </p:spPr>
      </p:sp>
      <p:sp>
        <p:nvSpPr>
          <p:cNvPr name="TextBox 22" id="22"/>
          <p:cNvSpPr txBox="true"/>
          <p:nvPr/>
        </p:nvSpPr>
        <p:spPr>
          <a:xfrm rot="0">
            <a:off x="5283702" y="4030279"/>
            <a:ext cx="7282115" cy="772597"/>
          </a:xfrm>
          <a:prstGeom prst="rect">
            <a:avLst/>
          </a:prstGeom>
        </p:spPr>
        <p:txBody>
          <a:bodyPr anchor="t" rtlCol="false" tIns="0" lIns="0" bIns="0" rIns="0">
            <a:spAutoFit/>
          </a:bodyPr>
          <a:lstStyle/>
          <a:p>
            <a:pPr>
              <a:lnSpc>
                <a:spcPts val="3079"/>
              </a:lnSpc>
              <a:spcBef>
                <a:spcPct val="0"/>
              </a:spcBef>
            </a:pPr>
            <a:r>
              <a:rPr lang="en-US" sz="2199" spc="43">
                <a:solidFill>
                  <a:srgbClr val="000000"/>
                </a:solidFill>
                <a:latin typeface="TT Commons Pro"/>
              </a:rPr>
              <a:t>Untuk mengimpor fungsi-fungsi yang sudah didefinisikan pada header file.</a:t>
            </a:r>
          </a:p>
        </p:txBody>
      </p:sp>
      <p:sp>
        <p:nvSpPr>
          <p:cNvPr name="TextBox 23" id="23"/>
          <p:cNvSpPr txBox="true"/>
          <p:nvPr/>
        </p:nvSpPr>
        <p:spPr>
          <a:xfrm rot="0">
            <a:off x="7744765" y="7562537"/>
            <a:ext cx="8132519" cy="1448541"/>
          </a:xfrm>
          <a:prstGeom prst="rect">
            <a:avLst/>
          </a:prstGeom>
        </p:spPr>
        <p:txBody>
          <a:bodyPr anchor="t" rtlCol="false" tIns="0" lIns="0" bIns="0" rIns="0">
            <a:spAutoFit/>
          </a:bodyPr>
          <a:lstStyle/>
          <a:p>
            <a:pPr>
              <a:lnSpc>
                <a:spcPts val="2520"/>
              </a:lnSpc>
            </a:pPr>
            <a:r>
              <a:rPr lang="en-US" sz="1800" spc="36">
                <a:solidFill>
                  <a:srgbClr val="000000"/>
                </a:solidFill>
                <a:latin typeface="TT Commons Pro"/>
              </a:rPr>
              <a:t>Mengimpor seluruh simbol dan definisi dari namespace std ke dalam ruang lingkup saat ini. std adalah namespace standar dalam C++ yang berisi banyak fungsi, kelas, dan objek yang diperlukan untuk pemrograman dasar seperti input/output, manipulasi string, penggunaan vektor, dll.</a:t>
            </a:r>
          </a:p>
          <a:p>
            <a:pPr>
              <a:lnSpc>
                <a:spcPts val="1540"/>
              </a:lnSpc>
              <a:spcBef>
                <a:spcPct val="0"/>
              </a:spcBef>
            </a:pPr>
          </a:p>
        </p:txBody>
      </p:sp>
      <p:sp>
        <p:nvSpPr>
          <p:cNvPr name="TextBox 24" id="24"/>
          <p:cNvSpPr txBox="true"/>
          <p:nvPr/>
        </p:nvSpPr>
        <p:spPr>
          <a:xfrm rot="0">
            <a:off x="4665504" y="559552"/>
            <a:ext cx="5602096" cy="638076"/>
          </a:xfrm>
          <a:prstGeom prst="rect">
            <a:avLst/>
          </a:prstGeom>
        </p:spPr>
        <p:txBody>
          <a:bodyPr anchor="t" rtlCol="false" tIns="0" lIns="0" bIns="0" rIns="0">
            <a:spAutoFit/>
          </a:bodyPr>
          <a:lstStyle/>
          <a:p>
            <a:pPr>
              <a:lnSpc>
                <a:spcPts val="5020"/>
              </a:lnSpc>
            </a:pPr>
            <a:r>
              <a:rPr lang="en-US" sz="4183">
                <a:solidFill>
                  <a:srgbClr val="000000"/>
                </a:solidFill>
                <a:latin typeface="Fredoka One"/>
              </a:rPr>
              <a:t>Penjelasan Code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83949" y="8494860"/>
            <a:ext cx="566465" cy="566465"/>
            <a:chOff x="0" y="0"/>
            <a:chExt cx="6355080" cy="6355080"/>
          </a:xfrm>
        </p:grpSpPr>
        <p:sp>
          <p:nvSpPr>
            <p:cNvPr name="Freeform 3" id="3"/>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56FC2"/>
            </a:solidFill>
          </p:spPr>
        </p:sp>
      </p:grpSp>
      <p:sp>
        <p:nvSpPr>
          <p:cNvPr name="Freeform 4" id="4"/>
          <p:cNvSpPr/>
          <p:nvPr/>
        </p:nvSpPr>
        <p:spPr>
          <a:xfrm flipH="false" flipV="false" rot="0">
            <a:off x="1330999" y="8654120"/>
            <a:ext cx="272364" cy="247946"/>
          </a:xfrm>
          <a:custGeom>
            <a:avLst/>
            <a:gdLst/>
            <a:ahLst/>
            <a:cxnLst/>
            <a:rect r="r" b="b" t="t" l="l"/>
            <a:pathLst>
              <a:path h="247946" w="272364">
                <a:moveTo>
                  <a:pt x="0" y="0"/>
                </a:moveTo>
                <a:lnTo>
                  <a:pt x="272364" y="0"/>
                </a:lnTo>
                <a:lnTo>
                  <a:pt x="272364" y="247945"/>
                </a:lnTo>
                <a:lnTo>
                  <a:pt x="0" y="247945"/>
                </a:lnTo>
                <a:lnTo>
                  <a:pt x="0" y="0"/>
                </a:lnTo>
                <a:close/>
              </a:path>
            </a:pathLst>
          </a:custGeom>
          <a:blipFill>
            <a:blip r:embed="rId2">
              <a:extLst>
                <a:ext uri="{96DAC541-7B7A-43D3-8B79-37D633B846F1}">
                  <asvg:svgBlip xmlns:asvg="http://schemas.microsoft.com/office/drawing/2016/SVG/main" r:embed="rId3"/>
                </a:ext>
              </a:extLst>
            </a:blip>
            <a:stretch>
              <a:fillRect l="-48475" t="0" r="0" b="-57760"/>
            </a:stretch>
          </a:blipFill>
        </p:spPr>
      </p:sp>
      <p:grpSp>
        <p:nvGrpSpPr>
          <p:cNvPr name="Group 5" id="5"/>
          <p:cNvGrpSpPr/>
          <p:nvPr/>
        </p:nvGrpSpPr>
        <p:grpSpPr>
          <a:xfrm rot="0">
            <a:off x="-742306" y="-120461"/>
            <a:ext cx="20418872" cy="10287000"/>
            <a:chOff x="0" y="0"/>
            <a:chExt cx="7448860" cy="3752725"/>
          </a:xfrm>
        </p:grpSpPr>
        <p:sp>
          <p:nvSpPr>
            <p:cNvPr name="Freeform 6" id="6"/>
            <p:cNvSpPr/>
            <p:nvPr/>
          </p:nvSpPr>
          <p:spPr>
            <a:xfrm flipH="false" flipV="false" rot="0">
              <a:off x="0" y="0"/>
              <a:ext cx="7448860" cy="3752726"/>
            </a:xfrm>
            <a:custGeom>
              <a:avLst/>
              <a:gdLst/>
              <a:ahLst/>
              <a:cxnLst/>
              <a:rect r="r" b="b" t="t" l="l"/>
              <a:pathLst>
                <a:path h="3752726" w="7448860">
                  <a:moveTo>
                    <a:pt x="0" y="0"/>
                  </a:moveTo>
                  <a:lnTo>
                    <a:pt x="7448860" y="0"/>
                  </a:lnTo>
                  <a:lnTo>
                    <a:pt x="7448860" y="3752726"/>
                  </a:lnTo>
                  <a:lnTo>
                    <a:pt x="0" y="3752726"/>
                  </a:lnTo>
                  <a:close/>
                </a:path>
              </a:pathLst>
            </a:custGeom>
            <a:solidFill>
              <a:srgbClr val="556FC2"/>
            </a:solidFill>
          </p:spPr>
        </p:sp>
      </p:grpSp>
      <p:sp>
        <p:nvSpPr>
          <p:cNvPr name="Freeform 7" id="7"/>
          <p:cNvSpPr/>
          <p:nvPr/>
        </p:nvSpPr>
        <p:spPr>
          <a:xfrm flipH="false" flipV="false" rot="0">
            <a:off x="306986" y="771264"/>
            <a:ext cx="566465" cy="566465"/>
          </a:xfrm>
          <a:custGeom>
            <a:avLst/>
            <a:gdLst/>
            <a:ahLst/>
            <a:cxnLst/>
            <a:rect r="r" b="b" t="t" l="l"/>
            <a:pathLst>
              <a:path h="566465" w="566465">
                <a:moveTo>
                  <a:pt x="0" y="0"/>
                </a:moveTo>
                <a:lnTo>
                  <a:pt x="566465" y="0"/>
                </a:lnTo>
                <a:lnTo>
                  <a:pt x="566465" y="566465"/>
                </a:lnTo>
                <a:lnTo>
                  <a:pt x="0" y="5664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45467" y="9289576"/>
            <a:ext cx="876963" cy="876963"/>
          </a:xfrm>
          <a:custGeom>
            <a:avLst/>
            <a:gdLst/>
            <a:ahLst/>
            <a:cxnLst/>
            <a:rect r="r" b="b" t="t" l="l"/>
            <a:pathLst>
              <a:path h="876963" w="876963">
                <a:moveTo>
                  <a:pt x="0" y="0"/>
                </a:moveTo>
                <a:lnTo>
                  <a:pt x="876963" y="0"/>
                </a:lnTo>
                <a:lnTo>
                  <a:pt x="876963" y="876963"/>
                </a:lnTo>
                <a:lnTo>
                  <a:pt x="0" y="8769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857972">
            <a:off x="2589514" y="2077008"/>
            <a:ext cx="4151979" cy="3581082"/>
          </a:xfrm>
          <a:custGeom>
            <a:avLst/>
            <a:gdLst/>
            <a:ahLst/>
            <a:cxnLst/>
            <a:rect r="r" b="b" t="t" l="l"/>
            <a:pathLst>
              <a:path h="3581082" w="4151979">
                <a:moveTo>
                  <a:pt x="4151979" y="0"/>
                </a:moveTo>
                <a:lnTo>
                  <a:pt x="0" y="0"/>
                </a:lnTo>
                <a:lnTo>
                  <a:pt x="0" y="3581082"/>
                </a:lnTo>
                <a:lnTo>
                  <a:pt x="4151979" y="3581082"/>
                </a:lnTo>
                <a:lnTo>
                  <a:pt x="4151979" y="0"/>
                </a:lnTo>
                <a:close/>
              </a:path>
            </a:pathLst>
          </a:custGeom>
          <a:blipFill>
            <a:blip r:embed="rId8"/>
            <a:stretch>
              <a:fillRect l="0" t="0" r="0" b="0"/>
            </a:stretch>
          </a:blipFill>
        </p:spPr>
      </p:sp>
      <p:sp>
        <p:nvSpPr>
          <p:cNvPr name="Freeform 10" id="10"/>
          <p:cNvSpPr/>
          <p:nvPr/>
        </p:nvSpPr>
        <p:spPr>
          <a:xfrm flipH="false" flipV="false" rot="0">
            <a:off x="4665504" y="8851095"/>
            <a:ext cx="876963" cy="876963"/>
          </a:xfrm>
          <a:custGeom>
            <a:avLst/>
            <a:gdLst/>
            <a:ahLst/>
            <a:cxnLst/>
            <a:rect r="r" b="b" t="t" l="l"/>
            <a:pathLst>
              <a:path h="876963" w="876963">
                <a:moveTo>
                  <a:pt x="0" y="0"/>
                </a:moveTo>
                <a:lnTo>
                  <a:pt x="876963" y="0"/>
                </a:lnTo>
                <a:lnTo>
                  <a:pt x="876963" y="876962"/>
                </a:lnTo>
                <a:lnTo>
                  <a:pt x="0" y="876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5335434" y="9270526"/>
            <a:ext cx="566465" cy="566465"/>
          </a:xfrm>
          <a:custGeom>
            <a:avLst/>
            <a:gdLst/>
            <a:ahLst/>
            <a:cxnLst/>
            <a:rect r="r" b="b" t="t" l="l"/>
            <a:pathLst>
              <a:path h="566465" w="566465">
                <a:moveTo>
                  <a:pt x="0" y="0"/>
                </a:moveTo>
                <a:lnTo>
                  <a:pt x="566465" y="0"/>
                </a:lnTo>
                <a:lnTo>
                  <a:pt x="566465" y="566465"/>
                </a:lnTo>
                <a:lnTo>
                  <a:pt x="0" y="5664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a:grpSpLocks noChangeAspect="true"/>
          </p:cNvGrpSpPr>
          <p:nvPr/>
        </p:nvGrpSpPr>
        <p:grpSpPr>
          <a:xfrm rot="0">
            <a:off x="16061083" y="8691835"/>
            <a:ext cx="566465" cy="566465"/>
            <a:chOff x="0" y="0"/>
            <a:chExt cx="6355080" cy="6355080"/>
          </a:xfrm>
        </p:grpSpPr>
        <p:sp>
          <p:nvSpPr>
            <p:cNvPr name="Freeform 13" id="13"/>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56FC2"/>
            </a:solidFill>
          </p:spPr>
        </p:sp>
      </p:grpSp>
      <p:sp>
        <p:nvSpPr>
          <p:cNvPr name="Freeform 14" id="14"/>
          <p:cNvSpPr/>
          <p:nvPr/>
        </p:nvSpPr>
        <p:spPr>
          <a:xfrm flipH="false" flipV="false" rot="0">
            <a:off x="16208133" y="8851095"/>
            <a:ext cx="272364" cy="247946"/>
          </a:xfrm>
          <a:custGeom>
            <a:avLst/>
            <a:gdLst/>
            <a:ahLst/>
            <a:cxnLst/>
            <a:rect r="r" b="b" t="t" l="l"/>
            <a:pathLst>
              <a:path h="247946" w="272364">
                <a:moveTo>
                  <a:pt x="0" y="0"/>
                </a:moveTo>
                <a:lnTo>
                  <a:pt x="272365" y="0"/>
                </a:lnTo>
                <a:lnTo>
                  <a:pt x="272365" y="247945"/>
                </a:lnTo>
                <a:lnTo>
                  <a:pt x="0" y="247945"/>
                </a:lnTo>
                <a:lnTo>
                  <a:pt x="0" y="0"/>
                </a:lnTo>
                <a:close/>
              </a:path>
            </a:pathLst>
          </a:custGeom>
          <a:blipFill>
            <a:blip r:embed="rId2">
              <a:extLst>
                <a:ext uri="{96DAC541-7B7A-43D3-8B79-37D633B846F1}">
                  <asvg:svgBlip xmlns:asvg="http://schemas.microsoft.com/office/drawing/2016/SVG/main" r:embed="rId3"/>
                </a:ext>
              </a:extLst>
            </a:blip>
            <a:stretch>
              <a:fillRect l="-48475" t="0" r="0" b="-57760"/>
            </a:stretch>
          </a:blipFill>
        </p:spPr>
      </p:sp>
      <p:sp>
        <p:nvSpPr>
          <p:cNvPr name="Freeform 15" id="15"/>
          <p:cNvSpPr/>
          <p:nvPr/>
        </p:nvSpPr>
        <p:spPr>
          <a:xfrm flipH="false" flipV="false" rot="0">
            <a:off x="1603363" y="4662574"/>
            <a:ext cx="8067938" cy="5365179"/>
          </a:xfrm>
          <a:custGeom>
            <a:avLst/>
            <a:gdLst/>
            <a:ahLst/>
            <a:cxnLst/>
            <a:rect r="r" b="b" t="t" l="l"/>
            <a:pathLst>
              <a:path h="5365179" w="8067938">
                <a:moveTo>
                  <a:pt x="0" y="0"/>
                </a:moveTo>
                <a:lnTo>
                  <a:pt x="8067939" y="0"/>
                </a:lnTo>
                <a:lnTo>
                  <a:pt x="8067939" y="5365179"/>
                </a:lnTo>
                <a:lnTo>
                  <a:pt x="0" y="53651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5909082" y="309086"/>
            <a:ext cx="9738140" cy="6475863"/>
          </a:xfrm>
          <a:custGeom>
            <a:avLst/>
            <a:gdLst/>
            <a:ahLst/>
            <a:cxnLst/>
            <a:rect r="r" b="b" t="t" l="l"/>
            <a:pathLst>
              <a:path h="6475863" w="9738140">
                <a:moveTo>
                  <a:pt x="0" y="0"/>
                </a:moveTo>
                <a:lnTo>
                  <a:pt x="9738140" y="0"/>
                </a:lnTo>
                <a:lnTo>
                  <a:pt x="9738140" y="6475863"/>
                </a:lnTo>
                <a:lnTo>
                  <a:pt x="0" y="64758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2610192" y="6115366"/>
            <a:ext cx="6054280" cy="1677692"/>
          </a:xfrm>
          <a:custGeom>
            <a:avLst/>
            <a:gdLst/>
            <a:ahLst/>
            <a:cxnLst/>
            <a:rect r="r" b="b" t="t" l="l"/>
            <a:pathLst>
              <a:path h="1677692" w="6054280">
                <a:moveTo>
                  <a:pt x="0" y="0"/>
                </a:moveTo>
                <a:lnTo>
                  <a:pt x="6054281" y="0"/>
                </a:lnTo>
                <a:lnTo>
                  <a:pt x="6054281" y="1677692"/>
                </a:lnTo>
                <a:lnTo>
                  <a:pt x="0" y="1677692"/>
                </a:lnTo>
                <a:lnTo>
                  <a:pt x="0" y="0"/>
                </a:lnTo>
                <a:close/>
              </a:path>
            </a:pathLst>
          </a:custGeom>
          <a:blipFill>
            <a:blip r:embed="rId11"/>
            <a:stretch>
              <a:fillRect l="0" t="0" r="0" b="0"/>
            </a:stretch>
          </a:blipFill>
        </p:spPr>
      </p:sp>
      <p:grpSp>
        <p:nvGrpSpPr>
          <p:cNvPr name="Group 18" id="18"/>
          <p:cNvGrpSpPr/>
          <p:nvPr/>
        </p:nvGrpSpPr>
        <p:grpSpPr>
          <a:xfrm rot="0">
            <a:off x="6305910" y="953489"/>
            <a:ext cx="8642228" cy="4925373"/>
            <a:chOff x="0" y="0"/>
            <a:chExt cx="11522970" cy="6567164"/>
          </a:xfrm>
        </p:grpSpPr>
        <p:sp>
          <p:nvSpPr>
            <p:cNvPr name="Freeform 19" id="19"/>
            <p:cNvSpPr/>
            <p:nvPr/>
          </p:nvSpPr>
          <p:spPr>
            <a:xfrm flipH="false" flipV="false" rot="0">
              <a:off x="1617208" y="0"/>
              <a:ext cx="8764905" cy="3621610"/>
            </a:xfrm>
            <a:custGeom>
              <a:avLst/>
              <a:gdLst/>
              <a:ahLst/>
              <a:cxnLst/>
              <a:rect r="r" b="b" t="t" l="l"/>
              <a:pathLst>
                <a:path h="3621610" w="8764905">
                  <a:moveTo>
                    <a:pt x="0" y="0"/>
                  </a:moveTo>
                  <a:lnTo>
                    <a:pt x="8764905" y="0"/>
                  </a:lnTo>
                  <a:lnTo>
                    <a:pt x="8764905" y="3621610"/>
                  </a:lnTo>
                  <a:lnTo>
                    <a:pt x="0" y="3621610"/>
                  </a:lnTo>
                  <a:lnTo>
                    <a:pt x="0" y="0"/>
                  </a:lnTo>
                  <a:close/>
                </a:path>
              </a:pathLst>
            </a:custGeom>
            <a:blipFill>
              <a:blip r:embed="rId12"/>
              <a:stretch>
                <a:fillRect l="0" t="0" r="0" b="0"/>
              </a:stretch>
            </a:blipFill>
          </p:spPr>
        </p:sp>
        <p:sp>
          <p:nvSpPr>
            <p:cNvPr name="TextBox 20" id="20"/>
            <p:cNvSpPr txBox="true"/>
            <p:nvPr/>
          </p:nvSpPr>
          <p:spPr>
            <a:xfrm rot="0">
              <a:off x="0" y="3935935"/>
              <a:ext cx="11522970" cy="2631228"/>
            </a:xfrm>
            <a:prstGeom prst="rect">
              <a:avLst/>
            </a:prstGeom>
          </p:spPr>
          <p:txBody>
            <a:bodyPr anchor="t" rtlCol="false" tIns="0" lIns="0" bIns="0" rIns="0">
              <a:spAutoFit/>
            </a:bodyPr>
            <a:lstStyle/>
            <a:p>
              <a:pPr algn="ctr">
                <a:lnSpc>
                  <a:spcPts val="2660"/>
                </a:lnSpc>
              </a:pPr>
              <a:r>
                <a:rPr lang="en-US" sz="1900" spc="38">
                  <a:solidFill>
                    <a:srgbClr val="000000"/>
                  </a:solidFill>
                  <a:latin typeface="TT Commons Pro"/>
                </a:rPr>
                <a:t>Mendeklarasikan struct baru yang dinamakan dengan siswa yang akan digunakan untuk menggambarkan entitas siswa dengan berbagai properti terkait, yaitu nama, tanggal lahir, kelas, ID Siswa, sisa tunggakan SPP, dan juga status pembayaran SPP. Semua properti tersebut juga di deklarasikan dengan berbagai tipe data yang berbeda.</a:t>
              </a:r>
            </a:p>
            <a:p>
              <a:pPr algn="ctr">
                <a:lnSpc>
                  <a:spcPts val="2660"/>
                </a:lnSpc>
                <a:spcBef>
                  <a:spcPct val="0"/>
                </a:spcBef>
              </a:pPr>
            </a:p>
          </p:txBody>
        </p:sp>
      </p:grpSp>
      <p:sp>
        <p:nvSpPr>
          <p:cNvPr name="TextBox 21" id="21"/>
          <p:cNvSpPr txBox="true"/>
          <p:nvPr/>
        </p:nvSpPr>
        <p:spPr>
          <a:xfrm rot="0">
            <a:off x="2398169" y="8278885"/>
            <a:ext cx="6478328" cy="820155"/>
          </a:xfrm>
          <a:prstGeom prst="rect">
            <a:avLst/>
          </a:prstGeom>
        </p:spPr>
        <p:txBody>
          <a:bodyPr anchor="t" rtlCol="false" tIns="0" lIns="0" bIns="0" rIns="0">
            <a:spAutoFit/>
          </a:bodyPr>
          <a:lstStyle/>
          <a:p>
            <a:pPr algn="ctr">
              <a:lnSpc>
                <a:spcPts val="2520"/>
              </a:lnSpc>
            </a:pPr>
            <a:r>
              <a:rPr lang="en-US" sz="1800" spc="36">
                <a:solidFill>
                  <a:srgbClr val="000000"/>
                </a:solidFill>
                <a:latin typeface="TT Commons Pro"/>
              </a:rPr>
              <a:t>Mendefinisikan sebuah struct dengan nama dataSiswa yang digunakan untuk membangun linked list dari objek siswa.</a:t>
            </a:r>
          </a:p>
          <a:p>
            <a:pPr algn="ctr">
              <a:lnSpc>
                <a:spcPts val="1540"/>
              </a:lnSpc>
              <a:spcBef>
                <a:spcPct val="0"/>
              </a:spcBef>
            </a:pPr>
          </a:p>
        </p:txBody>
      </p:sp>
      <p:sp>
        <p:nvSpPr>
          <p:cNvPr name="TextBox 22" id="22"/>
          <p:cNvSpPr txBox="true"/>
          <p:nvPr/>
        </p:nvSpPr>
        <p:spPr>
          <a:xfrm rot="0">
            <a:off x="590219" y="559552"/>
            <a:ext cx="5602096" cy="1666478"/>
          </a:xfrm>
          <a:prstGeom prst="rect">
            <a:avLst/>
          </a:prstGeom>
        </p:spPr>
        <p:txBody>
          <a:bodyPr anchor="t" rtlCol="false" tIns="0" lIns="0" bIns="0" rIns="0">
            <a:spAutoFit/>
          </a:bodyPr>
          <a:lstStyle/>
          <a:p>
            <a:pPr>
              <a:lnSpc>
                <a:spcPts val="4420"/>
              </a:lnSpc>
            </a:pPr>
            <a:r>
              <a:rPr lang="en-US" sz="3683">
                <a:solidFill>
                  <a:srgbClr val="E4E4E4"/>
                </a:solidFill>
                <a:latin typeface="Fredoka One"/>
              </a:rPr>
              <a:t>Deklarasi &amp; Inisialisasi Variabel &amp; Struktur Data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008116" y="5554553"/>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349296" y="8462264"/>
            <a:ext cx="1592073" cy="1592073"/>
          </a:xfrm>
          <a:custGeom>
            <a:avLst/>
            <a:gdLst/>
            <a:ahLst/>
            <a:cxnLst/>
            <a:rect r="r" b="b" t="t" l="l"/>
            <a:pathLst>
              <a:path h="1592073" w="1592073">
                <a:moveTo>
                  <a:pt x="0" y="0"/>
                </a:moveTo>
                <a:lnTo>
                  <a:pt x="1592073" y="0"/>
                </a:lnTo>
                <a:lnTo>
                  <a:pt x="1592073" y="1592072"/>
                </a:lnTo>
                <a:lnTo>
                  <a:pt x="0" y="1592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280712" y="8691835"/>
            <a:ext cx="566465" cy="56646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56FC2"/>
            </a:solidFill>
          </p:spPr>
        </p:sp>
      </p:grpSp>
      <p:sp>
        <p:nvSpPr>
          <p:cNvPr name="Freeform 8" id="8"/>
          <p:cNvSpPr/>
          <p:nvPr/>
        </p:nvSpPr>
        <p:spPr>
          <a:xfrm flipH="false" flipV="false" rot="0">
            <a:off x="16427763" y="8851095"/>
            <a:ext cx="272364" cy="247946"/>
          </a:xfrm>
          <a:custGeom>
            <a:avLst/>
            <a:gdLst/>
            <a:ahLst/>
            <a:cxnLst/>
            <a:rect r="r" b="b" t="t" l="l"/>
            <a:pathLst>
              <a:path h="247946" w="272364">
                <a:moveTo>
                  <a:pt x="0" y="0"/>
                </a:moveTo>
                <a:lnTo>
                  <a:pt x="272364" y="0"/>
                </a:lnTo>
                <a:lnTo>
                  <a:pt x="272364" y="247945"/>
                </a:lnTo>
                <a:lnTo>
                  <a:pt x="0" y="24794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1988249" y="3111514"/>
            <a:ext cx="13906486" cy="3490418"/>
          </a:xfrm>
          <a:custGeom>
            <a:avLst/>
            <a:gdLst/>
            <a:ahLst/>
            <a:cxnLst/>
            <a:rect r="r" b="b" t="t" l="l"/>
            <a:pathLst>
              <a:path h="3490418" w="13906486">
                <a:moveTo>
                  <a:pt x="0" y="0"/>
                </a:moveTo>
                <a:lnTo>
                  <a:pt x="13906486" y="0"/>
                </a:lnTo>
                <a:lnTo>
                  <a:pt x="13906486" y="3490418"/>
                </a:lnTo>
                <a:lnTo>
                  <a:pt x="0" y="3490418"/>
                </a:lnTo>
                <a:lnTo>
                  <a:pt x="0" y="0"/>
                </a:lnTo>
                <a:close/>
              </a:path>
            </a:pathLst>
          </a:custGeom>
          <a:blipFill>
            <a:blip r:embed="rId8"/>
            <a:stretch>
              <a:fillRect l="0" t="0" r="0" b="0"/>
            </a:stretch>
          </a:blipFill>
        </p:spPr>
      </p:sp>
      <p:sp>
        <p:nvSpPr>
          <p:cNvPr name="TextBox 10" id="10"/>
          <p:cNvSpPr txBox="true"/>
          <p:nvPr/>
        </p:nvSpPr>
        <p:spPr>
          <a:xfrm rot="0">
            <a:off x="590219" y="559552"/>
            <a:ext cx="5602096" cy="1666478"/>
          </a:xfrm>
          <a:prstGeom prst="rect">
            <a:avLst/>
          </a:prstGeom>
        </p:spPr>
        <p:txBody>
          <a:bodyPr anchor="t" rtlCol="false" tIns="0" lIns="0" bIns="0" rIns="0">
            <a:spAutoFit/>
          </a:bodyPr>
          <a:lstStyle/>
          <a:p>
            <a:pPr>
              <a:lnSpc>
                <a:spcPts val="4420"/>
              </a:lnSpc>
            </a:pPr>
            <a:r>
              <a:rPr lang="en-US" sz="3683">
                <a:solidFill>
                  <a:srgbClr val="000000"/>
                </a:solidFill>
                <a:latin typeface="Fredoka One"/>
              </a:rPr>
              <a:t>Deklarasi &amp; Inisialisasi Variabel &amp; Struktur Data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56FC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01305"/>
            <a:ext cx="2695688" cy="2848812"/>
          </a:xfrm>
          <a:custGeom>
            <a:avLst/>
            <a:gdLst/>
            <a:ahLst/>
            <a:cxnLst/>
            <a:rect r="r" b="b" t="t" l="l"/>
            <a:pathLst>
              <a:path h="2848812" w="2695688">
                <a:moveTo>
                  <a:pt x="0" y="0"/>
                </a:moveTo>
                <a:lnTo>
                  <a:pt x="2695688" y="0"/>
                </a:lnTo>
                <a:lnTo>
                  <a:pt x="2695688" y="2848812"/>
                </a:lnTo>
                <a:lnTo>
                  <a:pt x="0" y="2848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402076" y="1944812"/>
            <a:ext cx="1948936" cy="2012862"/>
            <a:chOff x="0" y="0"/>
            <a:chExt cx="6350000" cy="6558280"/>
          </a:xfrm>
        </p:grpSpPr>
        <p:sp>
          <p:nvSpPr>
            <p:cNvPr name="Freeform 4" id="4"/>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14649" t="0" r="-10808" b="-11821"/>
              </a:stretch>
            </a:blipFill>
          </p:spPr>
        </p:sp>
        <p:sp>
          <p:nvSpPr>
            <p:cNvPr name="Freeform 5" id="5"/>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6F6F6"/>
            </a:solidFill>
          </p:spPr>
        </p:sp>
      </p:grpSp>
      <p:sp>
        <p:nvSpPr>
          <p:cNvPr name="Freeform 6" id="6"/>
          <p:cNvSpPr/>
          <p:nvPr/>
        </p:nvSpPr>
        <p:spPr>
          <a:xfrm flipH="false" flipV="false" rot="0">
            <a:off x="4971629" y="1701305"/>
            <a:ext cx="2695688" cy="2848812"/>
          </a:xfrm>
          <a:custGeom>
            <a:avLst/>
            <a:gdLst/>
            <a:ahLst/>
            <a:cxnLst/>
            <a:rect r="r" b="b" t="t" l="l"/>
            <a:pathLst>
              <a:path h="2848812" w="2695688">
                <a:moveTo>
                  <a:pt x="0" y="0"/>
                </a:moveTo>
                <a:lnTo>
                  <a:pt x="2695688" y="0"/>
                </a:lnTo>
                <a:lnTo>
                  <a:pt x="2695688" y="2848812"/>
                </a:lnTo>
                <a:lnTo>
                  <a:pt x="0" y="2848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a:grpSpLocks noChangeAspect="true"/>
          </p:cNvGrpSpPr>
          <p:nvPr/>
        </p:nvGrpSpPr>
        <p:grpSpPr>
          <a:xfrm rot="0">
            <a:off x="5345005" y="1944812"/>
            <a:ext cx="1948936" cy="2012862"/>
            <a:chOff x="0" y="0"/>
            <a:chExt cx="6350000" cy="6558280"/>
          </a:xfrm>
        </p:grpSpPr>
        <p:sp>
          <p:nvSpPr>
            <p:cNvPr name="Freeform 8" id="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0" t="0" r="0" b="-43333"/>
              </a:stretch>
            </a:blipFill>
          </p:spPr>
        </p:sp>
        <p:sp>
          <p:nvSpPr>
            <p:cNvPr name="Freeform 9" id="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6F6F6"/>
            </a:solidFill>
          </p:spPr>
        </p:sp>
      </p:grpSp>
      <p:sp>
        <p:nvSpPr>
          <p:cNvPr name="Freeform 10" id="10"/>
          <p:cNvSpPr/>
          <p:nvPr/>
        </p:nvSpPr>
        <p:spPr>
          <a:xfrm flipH="false" flipV="false" rot="0">
            <a:off x="8915610" y="1701305"/>
            <a:ext cx="2695688" cy="2848812"/>
          </a:xfrm>
          <a:custGeom>
            <a:avLst/>
            <a:gdLst/>
            <a:ahLst/>
            <a:cxnLst/>
            <a:rect r="r" b="b" t="t" l="l"/>
            <a:pathLst>
              <a:path h="2848812" w="2695688">
                <a:moveTo>
                  <a:pt x="0" y="0"/>
                </a:moveTo>
                <a:lnTo>
                  <a:pt x="2695689" y="0"/>
                </a:lnTo>
                <a:lnTo>
                  <a:pt x="2695689" y="2848812"/>
                </a:lnTo>
                <a:lnTo>
                  <a:pt x="0" y="2848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a:grpSpLocks noChangeAspect="true"/>
          </p:cNvGrpSpPr>
          <p:nvPr/>
        </p:nvGrpSpPr>
        <p:grpSpPr>
          <a:xfrm rot="0">
            <a:off x="9288986" y="1944812"/>
            <a:ext cx="1948936" cy="2012862"/>
            <a:chOff x="0" y="0"/>
            <a:chExt cx="6350000" cy="6558280"/>
          </a:xfrm>
        </p:grpSpPr>
        <p:sp>
          <p:nvSpPr>
            <p:cNvPr name="Freeform 12" id="12"/>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969" t="0" r="-969" b="0"/>
              </a:stretch>
            </a:blipFill>
          </p:spPr>
        </p:sp>
        <p:sp>
          <p:nvSpPr>
            <p:cNvPr name="Freeform 13" id="13"/>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6F6F6"/>
            </a:solidFill>
          </p:spPr>
        </p:sp>
      </p:grpSp>
      <p:sp>
        <p:nvSpPr>
          <p:cNvPr name="Freeform 14" id="14"/>
          <p:cNvSpPr/>
          <p:nvPr/>
        </p:nvSpPr>
        <p:spPr>
          <a:xfrm flipH="false" flipV="false" rot="0">
            <a:off x="17289927" y="703232"/>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9633303">
            <a:off x="-588889" y="6036308"/>
            <a:ext cx="5930867" cy="5930867"/>
          </a:xfrm>
          <a:custGeom>
            <a:avLst/>
            <a:gdLst/>
            <a:ahLst/>
            <a:cxnLst/>
            <a:rect r="r" b="b" t="t" l="l"/>
            <a:pathLst>
              <a:path h="5930867" w="5930867">
                <a:moveTo>
                  <a:pt x="0" y="0"/>
                </a:moveTo>
                <a:lnTo>
                  <a:pt x="5930867" y="0"/>
                </a:lnTo>
                <a:lnTo>
                  <a:pt x="5930867" y="5930867"/>
                </a:lnTo>
                <a:lnTo>
                  <a:pt x="0" y="59308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9633303">
            <a:off x="-322800" y="8229723"/>
            <a:ext cx="998073" cy="998073"/>
          </a:xfrm>
          <a:custGeom>
            <a:avLst/>
            <a:gdLst/>
            <a:ahLst/>
            <a:cxnLst/>
            <a:rect r="r" b="b" t="t" l="l"/>
            <a:pathLst>
              <a:path h="998073" w="998073">
                <a:moveTo>
                  <a:pt x="0" y="0"/>
                </a:moveTo>
                <a:lnTo>
                  <a:pt x="998072" y="0"/>
                </a:lnTo>
                <a:lnTo>
                  <a:pt x="998072" y="998073"/>
                </a:lnTo>
                <a:lnTo>
                  <a:pt x="0" y="9980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6561652" y="5618746"/>
            <a:ext cx="2695688" cy="2848812"/>
          </a:xfrm>
          <a:custGeom>
            <a:avLst/>
            <a:gdLst/>
            <a:ahLst/>
            <a:cxnLst/>
            <a:rect r="r" b="b" t="t" l="l"/>
            <a:pathLst>
              <a:path h="2848812" w="2695688">
                <a:moveTo>
                  <a:pt x="0" y="0"/>
                </a:moveTo>
                <a:lnTo>
                  <a:pt x="2695688" y="0"/>
                </a:lnTo>
                <a:lnTo>
                  <a:pt x="2695688" y="2848812"/>
                </a:lnTo>
                <a:lnTo>
                  <a:pt x="0" y="2848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a:grpSpLocks noChangeAspect="true"/>
          </p:cNvGrpSpPr>
          <p:nvPr/>
        </p:nvGrpSpPr>
        <p:grpSpPr>
          <a:xfrm rot="0">
            <a:off x="6935028" y="5862253"/>
            <a:ext cx="1948936" cy="2012862"/>
            <a:chOff x="0" y="0"/>
            <a:chExt cx="6350000" cy="6558280"/>
          </a:xfrm>
        </p:grpSpPr>
        <p:sp>
          <p:nvSpPr>
            <p:cNvPr name="Freeform 19" id="19"/>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1"/>
              <a:stretch>
                <a:fillRect l="0" t="0" r="0" b="-33909"/>
              </a:stretch>
            </a:blipFill>
          </p:spPr>
        </p:sp>
        <p:sp>
          <p:nvSpPr>
            <p:cNvPr name="Freeform 20" id="20"/>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6F6F6"/>
            </a:solidFill>
          </p:spPr>
        </p:sp>
      </p:grpSp>
      <p:sp>
        <p:nvSpPr>
          <p:cNvPr name="Freeform 21" id="21"/>
          <p:cNvSpPr/>
          <p:nvPr/>
        </p:nvSpPr>
        <p:spPr>
          <a:xfrm flipH="false" flipV="false" rot="0">
            <a:off x="10504581" y="5618746"/>
            <a:ext cx="2695688" cy="2848812"/>
          </a:xfrm>
          <a:custGeom>
            <a:avLst/>
            <a:gdLst/>
            <a:ahLst/>
            <a:cxnLst/>
            <a:rect r="r" b="b" t="t" l="l"/>
            <a:pathLst>
              <a:path h="2848812" w="2695688">
                <a:moveTo>
                  <a:pt x="0" y="0"/>
                </a:moveTo>
                <a:lnTo>
                  <a:pt x="2695688" y="0"/>
                </a:lnTo>
                <a:lnTo>
                  <a:pt x="2695688" y="2848812"/>
                </a:lnTo>
                <a:lnTo>
                  <a:pt x="0" y="2848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a:grpSpLocks noChangeAspect="true"/>
          </p:cNvGrpSpPr>
          <p:nvPr/>
        </p:nvGrpSpPr>
        <p:grpSpPr>
          <a:xfrm rot="0">
            <a:off x="10877957" y="5862253"/>
            <a:ext cx="1948936" cy="2012862"/>
            <a:chOff x="0" y="0"/>
            <a:chExt cx="6350000" cy="6558280"/>
          </a:xfrm>
        </p:grpSpPr>
        <p:sp>
          <p:nvSpPr>
            <p:cNvPr name="Freeform 23" id="23"/>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2"/>
              <a:stretch>
                <a:fillRect l="0" t="0" r="0" b="-33909"/>
              </a:stretch>
            </a:blipFill>
          </p:spPr>
        </p:sp>
        <p:sp>
          <p:nvSpPr>
            <p:cNvPr name="Freeform 24" id="24"/>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6F6F6"/>
            </a:solidFill>
          </p:spPr>
        </p:sp>
      </p:grpSp>
      <p:sp>
        <p:nvSpPr>
          <p:cNvPr name="Freeform 25" id="25"/>
          <p:cNvSpPr/>
          <p:nvPr/>
        </p:nvSpPr>
        <p:spPr>
          <a:xfrm flipH="false" flipV="false" rot="0">
            <a:off x="14448562" y="5618746"/>
            <a:ext cx="2695688" cy="2848812"/>
          </a:xfrm>
          <a:custGeom>
            <a:avLst/>
            <a:gdLst/>
            <a:ahLst/>
            <a:cxnLst/>
            <a:rect r="r" b="b" t="t" l="l"/>
            <a:pathLst>
              <a:path h="2848812" w="2695688">
                <a:moveTo>
                  <a:pt x="0" y="0"/>
                </a:moveTo>
                <a:lnTo>
                  <a:pt x="2695689" y="0"/>
                </a:lnTo>
                <a:lnTo>
                  <a:pt x="2695689" y="2848812"/>
                </a:lnTo>
                <a:lnTo>
                  <a:pt x="0" y="2848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6" id="26"/>
          <p:cNvGrpSpPr>
            <a:grpSpLocks noChangeAspect="true"/>
          </p:cNvGrpSpPr>
          <p:nvPr/>
        </p:nvGrpSpPr>
        <p:grpSpPr>
          <a:xfrm rot="0">
            <a:off x="14821938" y="5862253"/>
            <a:ext cx="1948936" cy="2012862"/>
            <a:chOff x="0" y="0"/>
            <a:chExt cx="6350000" cy="6558280"/>
          </a:xfrm>
        </p:grpSpPr>
        <p:sp>
          <p:nvSpPr>
            <p:cNvPr name="Freeform 27" id="2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3"/>
              <a:stretch>
                <a:fillRect l="0" t="0" r="0" b="-35493"/>
              </a:stretch>
            </a:blipFill>
          </p:spPr>
        </p:sp>
        <p:sp>
          <p:nvSpPr>
            <p:cNvPr name="Freeform 28" id="2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6F6F6"/>
            </a:solidFill>
          </p:spPr>
        </p:sp>
      </p:grpSp>
      <p:sp>
        <p:nvSpPr>
          <p:cNvPr name="TextBox 29" id="29"/>
          <p:cNvSpPr txBox="true"/>
          <p:nvPr/>
        </p:nvSpPr>
        <p:spPr>
          <a:xfrm rot="0">
            <a:off x="12232990" y="2711374"/>
            <a:ext cx="5177897" cy="828675"/>
          </a:xfrm>
          <a:prstGeom prst="rect">
            <a:avLst/>
          </a:prstGeom>
        </p:spPr>
        <p:txBody>
          <a:bodyPr anchor="t" rtlCol="false" tIns="0" lIns="0" bIns="0" rIns="0">
            <a:spAutoFit/>
          </a:bodyPr>
          <a:lstStyle/>
          <a:p>
            <a:pPr algn="ctr">
              <a:lnSpc>
                <a:spcPts val="6599"/>
              </a:lnSpc>
            </a:pPr>
            <a:r>
              <a:rPr lang="en-US" sz="5499">
                <a:solidFill>
                  <a:srgbClr val="F6F6F6"/>
                </a:solidFill>
                <a:latin typeface="Fredoka One"/>
              </a:rPr>
              <a:t>Kelompok 1</a:t>
            </a:r>
          </a:p>
        </p:txBody>
      </p:sp>
      <p:sp>
        <p:nvSpPr>
          <p:cNvPr name="TextBox 30" id="30"/>
          <p:cNvSpPr txBox="true"/>
          <p:nvPr/>
        </p:nvSpPr>
        <p:spPr>
          <a:xfrm rot="0">
            <a:off x="1028700" y="4375526"/>
            <a:ext cx="2695688" cy="340967"/>
          </a:xfrm>
          <a:prstGeom prst="rect">
            <a:avLst/>
          </a:prstGeom>
        </p:spPr>
        <p:txBody>
          <a:bodyPr anchor="t" rtlCol="false" tIns="0" lIns="0" bIns="0" rIns="0">
            <a:spAutoFit/>
          </a:bodyPr>
          <a:lstStyle/>
          <a:p>
            <a:pPr algn="ctr">
              <a:lnSpc>
                <a:spcPts val="2787"/>
              </a:lnSpc>
            </a:pPr>
            <a:r>
              <a:rPr lang="en-US" sz="1991" spc="39">
                <a:solidFill>
                  <a:srgbClr val="F6F6F6"/>
                </a:solidFill>
                <a:latin typeface="TT Commons Pro Bold"/>
              </a:rPr>
              <a:t>Afridho Ikhsan</a:t>
            </a:r>
          </a:p>
        </p:txBody>
      </p:sp>
      <p:sp>
        <p:nvSpPr>
          <p:cNvPr name="TextBox 31" id="31"/>
          <p:cNvSpPr txBox="true"/>
          <p:nvPr/>
        </p:nvSpPr>
        <p:spPr>
          <a:xfrm rot="0">
            <a:off x="1028700" y="4782743"/>
            <a:ext cx="2695688" cy="301557"/>
          </a:xfrm>
          <a:prstGeom prst="rect">
            <a:avLst/>
          </a:prstGeom>
        </p:spPr>
        <p:txBody>
          <a:bodyPr anchor="t" rtlCol="false" tIns="0" lIns="0" bIns="0" rIns="0">
            <a:spAutoFit/>
          </a:bodyPr>
          <a:lstStyle/>
          <a:p>
            <a:pPr algn="ctr">
              <a:lnSpc>
                <a:spcPts val="2534"/>
              </a:lnSpc>
            </a:pPr>
            <a:r>
              <a:rPr lang="en-US" sz="1810" spc="36">
                <a:solidFill>
                  <a:srgbClr val="F6F6F6"/>
                </a:solidFill>
                <a:latin typeface="TT Commons Pro"/>
              </a:rPr>
              <a:t>2210631170002</a:t>
            </a:r>
          </a:p>
        </p:txBody>
      </p:sp>
      <p:sp>
        <p:nvSpPr>
          <p:cNvPr name="TextBox 32" id="32"/>
          <p:cNvSpPr txBox="true"/>
          <p:nvPr/>
        </p:nvSpPr>
        <p:spPr>
          <a:xfrm rot="0">
            <a:off x="4624247" y="4360584"/>
            <a:ext cx="3390453" cy="340967"/>
          </a:xfrm>
          <a:prstGeom prst="rect">
            <a:avLst/>
          </a:prstGeom>
        </p:spPr>
        <p:txBody>
          <a:bodyPr anchor="t" rtlCol="false" tIns="0" lIns="0" bIns="0" rIns="0">
            <a:spAutoFit/>
          </a:bodyPr>
          <a:lstStyle/>
          <a:p>
            <a:pPr algn="ctr">
              <a:lnSpc>
                <a:spcPts val="2787"/>
              </a:lnSpc>
            </a:pPr>
            <a:r>
              <a:rPr lang="en-US" sz="1991" spc="39">
                <a:solidFill>
                  <a:srgbClr val="F6F6F6"/>
                </a:solidFill>
                <a:latin typeface="TT Commons Pro Bold"/>
              </a:rPr>
              <a:t>Ananta Ziaurohman Az Zaki</a:t>
            </a:r>
          </a:p>
        </p:txBody>
      </p:sp>
      <p:sp>
        <p:nvSpPr>
          <p:cNvPr name="TextBox 33" id="33"/>
          <p:cNvSpPr txBox="true"/>
          <p:nvPr/>
        </p:nvSpPr>
        <p:spPr>
          <a:xfrm rot="0">
            <a:off x="4971629" y="4782743"/>
            <a:ext cx="2695688" cy="301557"/>
          </a:xfrm>
          <a:prstGeom prst="rect">
            <a:avLst/>
          </a:prstGeom>
        </p:spPr>
        <p:txBody>
          <a:bodyPr anchor="t" rtlCol="false" tIns="0" lIns="0" bIns="0" rIns="0">
            <a:spAutoFit/>
          </a:bodyPr>
          <a:lstStyle/>
          <a:p>
            <a:pPr algn="ctr">
              <a:lnSpc>
                <a:spcPts val="2534"/>
              </a:lnSpc>
            </a:pPr>
            <a:r>
              <a:rPr lang="en-US" sz="1810" spc="36">
                <a:solidFill>
                  <a:srgbClr val="F6F6F6"/>
                </a:solidFill>
                <a:latin typeface="TT Commons Pro"/>
              </a:rPr>
              <a:t>2210631170007</a:t>
            </a:r>
          </a:p>
        </p:txBody>
      </p:sp>
      <p:sp>
        <p:nvSpPr>
          <p:cNvPr name="TextBox 34" id="34"/>
          <p:cNvSpPr txBox="true"/>
          <p:nvPr/>
        </p:nvSpPr>
        <p:spPr>
          <a:xfrm rot="0">
            <a:off x="8915610" y="4375526"/>
            <a:ext cx="2695688" cy="340967"/>
          </a:xfrm>
          <a:prstGeom prst="rect">
            <a:avLst/>
          </a:prstGeom>
        </p:spPr>
        <p:txBody>
          <a:bodyPr anchor="t" rtlCol="false" tIns="0" lIns="0" bIns="0" rIns="0">
            <a:spAutoFit/>
          </a:bodyPr>
          <a:lstStyle/>
          <a:p>
            <a:pPr algn="ctr">
              <a:lnSpc>
                <a:spcPts val="2787"/>
              </a:lnSpc>
            </a:pPr>
            <a:r>
              <a:rPr lang="en-US" sz="1991" spc="39">
                <a:solidFill>
                  <a:srgbClr val="F6F6F6"/>
                </a:solidFill>
                <a:latin typeface="TT Commons Pro Bold"/>
              </a:rPr>
              <a:t>Reiza Alithian Syach</a:t>
            </a:r>
          </a:p>
        </p:txBody>
      </p:sp>
      <p:sp>
        <p:nvSpPr>
          <p:cNvPr name="TextBox 35" id="35"/>
          <p:cNvSpPr txBox="true"/>
          <p:nvPr/>
        </p:nvSpPr>
        <p:spPr>
          <a:xfrm rot="0">
            <a:off x="8915610" y="4782743"/>
            <a:ext cx="2695688" cy="301557"/>
          </a:xfrm>
          <a:prstGeom prst="rect">
            <a:avLst/>
          </a:prstGeom>
        </p:spPr>
        <p:txBody>
          <a:bodyPr anchor="t" rtlCol="false" tIns="0" lIns="0" bIns="0" rIns="0">
            <a:spAutoFit/>
          </a:bodyPr>
          <a:lstStyle/>
          <a:p>
            <a:pPr algn="ctr">
              <a:lnSpc>
                <a:spcPts val="2534"/>
              </a:lnSpc>
            </a:pPr>
            <a:r>
              <a:rPr lang="en-US" sz="1810" spc="36">
                <a:solidFill>
                  <a:srgbClr val="F6F6F6"/>
                </a:solidFill>
                <a:latin typeface="TT Commons Pro"/>
              </a:rPr>
              <a:t>2210631170098</a:t>
            </a:r>
          </a:p>
        </p:txBody>
      </p:sp>
      <p:sp>
        <p:nvSpPr>
          <p:cNvPr name="TextBox 36" id="36"/>
          <p:cNvSpPr txBox="true"/>
          <p:nvPr/>
        </p:nvSpPr>
        <p:spPr>
          <a:xfrm rot="0">
            <a:off x="6561652" y="8292967"/>
            <a:ext cx="2695688" cy="340967"/>
          </a:xfrm>
          <a:prstGeom prst="rect">
            <a:avLst/>
          </a:prstGeom>
        </p:spPr>
        <p:txBody>
          <a:bodyPr anchor="t" rtlCol="false" tIns="0" lIns="0" bIns="0" rIns="0">
            <a:spAutoFit/>
          </a:bodyPr>
          <a:lstStyle/>
          <a:p>
            <a:pPr algn="ctr">
              <a:lnSpc>
                <a:spcPts val="2787"/>
              </a:lnSpc>
            </a:pPr>
            <a:r>
              <a:rPr lang="en-US" sz="1991" spc="39">
                <a:solidFill>
                  <a:srgbClr val="F6F6F6"/>
                </a:solidFill>
                <a:latin typeface="TT Commons Pro Bold"/>
              </a:rPr>
              <a:t>Ridhaka Gina Amalia</a:t>
            </a:r>
          </a:p>
        </p:txBody>
      </p:sp>
      <p:sp>
        <p:nvSpPr>
          <p:cNvPr name="TextBox 37" id="37"/>
          <p:cNvSpPr txBox="true"/>
          <p:nvPr/>
        </p:nvSpPr>
        <p:spPr>
          <a:xfrm rot="0">
            <a:off x="6561652" y="8700184"/>
            <a:ext cx="2695688" cy="301557"/>
          </a:xfrm>
          <a:prstGeom prst="rect">
            <a:avLst/>
          </a:prstGeom>
        </p:spPr>
        <p:txBody>
          <a:bodyPr anchor="t" rtlCol="false" tIns="0" lIns="0" bIns="0" rIns="0">
            <a:spAutoFit/>
          </a:bodyPr>
          <a:lstStyle/>
          <a:p>
            <a:pPr algn="ctr">
              <a:lnSpc>
                <a:spcPts val="2534"/>
              </a:lnSpc>
            </a:pPr>
            <a:r>
              <a:rPr lang="en-US" sz="1810" spc="36">
                <a:solidFill>
                  <a:srgbClr val="F6F6F6"/>
                </a:solidFill>
                <a:latin typeface="TT Commons Pro"/>
              </a:rPr>
              <a:t>2210631170099</a:t>
            </a:r>
          </a:p>
        </p:txBody>
      </p:sp>
      <p:sp>
        <p:nvSpPr>
          <p:cNvPr name="TextBox 38" id="38"/>
          <p:cNvSpPr txBox="true"/>
          <p:nvPr/>
        </p:nvSpPr>
        <p:spPr>
          <a:xfrm rot="0">
            <a:off x="10302875" y="8292967"/>
            <a:ext cx="3099100" cy="340967"/>
          </a:xfrm>
          <a:prstGeom prst="rect">
            <a:avLst/>
          </a:prstGeom>
        </p:spPr>
        <p:txBody>
          <a:bodyPr anchor="t" rtlCol="false" tIns="0" lIns="0" bIns="0" rIns="0">
            <a:spAutoFit/>
          </a:bodyPr>
          <a:lstStyle/>
          <a:p>
            <a:pPr algn="ctr">
              <a:lnSpc>
                <a:spcPts val="2787"/>
              </a:lnSpc>
            </a:pPr>
            <a:r>
              <a:rPr lang="en-US" sz="1991" spc="39">
                <a:solidFill>
                  <a:srgbClr val="F6F6F6"/>
                </a:solidFill>
                <a:latin typeface="TT Commons Pro Bold"/>
              </a:rPr>
              <a:t>Risma Auliya Salsabilla</a:t>
            </a:r>
          </a:p>
        </p:txBody>
      </p:sp>
      <p:sp>
        <p:nvSpPr>
          <p:cNvPr name="TextBox 39" id="39"/>
          <p:cNvSpPr txBox="true"/>
          <p:nvPr/>
        </p:nvSpPr>
        <p:spPr>
          <a:xfrm rot="0">
            <a:off x="10504581" y="8700184"/>
            <a:ext cx="2695688" cy="301557"/>
          </a:xfrm>
          <a:prstGeom prst="rect">
            <a:avLst/>
          </a:prstGeom>
        </p:spPr>
        <p:txBody>
          <a:bodyPr anchor="t" rtlCol="false" tIns="0" lIns="0" bIns="0" rIns="0">
            <a:spAutoFit/>
          </a:bodyPr>
          <a:lstStyle/>
          <a:p>
            <a:pPr algn="ctr">
              <a:lnSpc>
                <a:spcPts val="2534"/>
              </a:lnSpc>
            </a:pPr>
            <a:r>
              <a:rPr lang="en-US" sz="1810" spc="36">
                <a:solidFill>
                  <a:srgbClr val="F6F6F6"/>
                </a:solidFill>
                <a:latin typeface="TT Commons Pro"/>
              </a:rPr>
              <a:t>2210631170100</a:t>
            </a:r>
          </a:p>
        </p:txBody>
      </p:sp>
      <p:sp>
        <p:nvSpPr>
          <p:cNvPr name="TextBox 40" id="40"/>
          <p:cNvSpPr txBox="true"/>
          <p:nvPr/>
        </p:nvSpPr>
        <p:spPr>
          <a:xfrm rot="0">
            <a:off x="14302886" y="8197637"/>
            <a:ext cx="2987041" cy="694407"/>
          </a:xfrm>
          <a:prstGeom prst="rect">
            <a:avLst/>
          </a:prstGeom>
        </p:spPr>
        <p:txBody>
          <a:bodyPr anchor="t" rtlCol="false" tIns="0" lIns="0" bIns="0" rIns="0">
            <a:spAutoFit/>
          </a:bodyPr>
          <a:lstStyle/>
          <a:p>
            <a:pPr algn="ctr">
              <a:lnSpc>
                <a:spcPts val="2787"/>
              </a:lnSpc>
            </a:pPr>
            <a:r>
              <a:rPr lang="en-US" sz="1991" spc="39">
                <a:solidFill>
                  <a:srgbClr val="F6F6F6"/>
                </a:solidFill>
                <a:latin typeface="TT Commons Pro Bold"/>
              </a:rPr>
              <a:t>Yesaya Adhelyasa Vareen Tetuko</a:t>
            </a:r>
          </a:p>
        </p:txBody>
      </p:sp>
      <p:sp>
        <p:nvSpPr>
          <p:cNvPr name="TextBox 41" id="41"/>
          <p:cNvSpPr txBox="true"/>
          <p:nvPr/>
        </p:nvSpPr>
        <p:spPr>
          <a:xfrm rot="0">
            <a:off x="14448562" y="8956743"/>
            <a:ext cx="2695688" cy="301557"/>
          </a:xfrm>
          <a:prstGeom prst="rect">
            <a:avLst/>
          </a:prstGeom>
        </p:spPr>
        <p:txBody>
          <a:bodyPr anchor="t" rtlCol="false" tIns="0" lIns="0" bIns="0" rIns="0">
            <a:spAutoFit/>
          </a:bodyPr>
          <a:lstStyle/>
          <a:p>
            <a:pPr algn="ctr">
              <a:lnSpc>
                <a:spcPts val="2534"/>
              </a:lnSpc>
            </a:pPr>
            <a:r>
              <a:rPr lang="en-US" sz="1810" spc="36">
                <a:solidFill>
                  <a:srgbClr val="F6F6F6"/>
                </a:solidFill>
                <a:latin typeface="TT Commons Pro"/>
              </a:rPr>
              <a:t>2210631170107</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83949" y="8494860"/>
            <a:ext cx="566465" cy="566465"/>
            <a:chOff x="0" y="0"/>
            <a:chExt cx="6355080" cy="6355080"/>
          </a:xfrm>
        </p:grpSpPr>
        <p:sp>
          <p:nvSpPr>
            <p:cNvPr name="Freeform 3" id="3"/>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56FC2"/>
            </a:solidFill>
          </p:spPr>
        </p:sp>
      </p:grpSp>
      <p:sp>
        <p:nvSpPr>
          <p:cNvPr name="Freeform 4" id="4"/>
          <p:cNvSpPr/>
          <p:nvPr/>
        </p:nvSpPr>
        <p:spPr>
          <a:xfrm flipH="false" flipV="false" rot="0">
            <a:off x="1330999" y="8654120"/>
            <a:ext cx="272364" cy="247946"/>
          </a:xfrm>
          <a:custGeom>
            <a:avLst/>
            <a:gdLst/>
            <a:ahLst/>
            <a:cxnLst/>
            <a:rect r="r" b="b" t="t" l="l"/>
            <a:pathLst>
              <a:path h="247946" w="272364">
                <a:moveTo>
                  <a:pt x="0" y="0"/>
                </a:moveTo>
                <a:lnTo>
                  <a:pt x="272364" y="0"/>
                </a:lnTo>
                <a:lnTo>
                  <a:pt x="272364" y="247945"/>
                </a:lnTo>
                <a:lnTo>
                  <a:pt x="0" y="247945"/>
                </a:lnTo>
                <a:lnTo>
                  <a:pt x="0" y="0"/>
                </a:lnTo>
                <a:close/>
              </a:path>
            </a:pathLst>
          </a:custGeom>
          <a:blipFill>
            <a:blip r:embed="rId2">
              <a:extLst>
                <a:ext uri="{96DAC541-7B7A-43D3-8B79-37D633B846F1}">
                  <asvg:svgBlip xmlns:asvg="http://schemas.microsoft.com/office/drawing/2016/SVG/main" r:embed="rId3"/>
                </a:ext>
              </a:extLst>
            </a:blip>
            <a:stretch>
              <a:fillRect l="-48475" t="0" r="0" b="-57760"/>
            </a:stretch>
          </a:blipFill>
        </p:spPr>
      </p:sp>
      <p:grpSp>
        <p:nvGrpSpPr>
          <p:cNvPr name="Group 5" id="5"/>
          <p:cNvGrpSpPr/>
          <p:nvPr/>
        </p:nvGrpSpPr>
        <p:grpSpPr>
          <a:xfrm rot="0">
            <a:off x="-4127056" y="0"/>
            <a:ext cx="23377271" cy="10287000"/>
            <a:chOff x="0" y="0"/>
            <a:chExt cx="8528092" cy="3752725"/>
          </a:xfrm>
        </p:grpSpPr>
        <p:sp>
          <p:nvSpPr>
            <p:cNvPr name="Freeform 6" id="6"/>
            <p:cNvSpPr/>
            <p:nvPr/>
          </p:nvSpPr>
          <p:spPr>
            <a:xfrm flipH="false" flipV="false" rot="0">
              <a:off x="0" y="0"/>
              <a:ext cx="8528092" cy="3752726"/>
            </a:xfrm>
            <a:custGeom>
              <a:avLst/>
              <a:gdLst/>
              <a:ahLst/>
              <a:cxnLst/>
              <a:rect r="r" b="b" t="t" l="l"/>
              <a:pathLst>
                <a:path h="3752726" w="8528092">
                  <a:moveTo>
                    <a:pt x="0" y="0"/>
                  </a:moveTo>
                  <a:lnTo>
                    <a:pt x="8528092" y="0"/>
                  </a:lnTo>
                  <a:lnTo>
                    <a:pt x="8528092" y="3752726"/>
                  </a:lnTo>
                  <a:lnTo>
                    <a:pt x="0" y="3752726"/>
                  </a:lnTo>
                  <a:close/>
                </a:path>
              </a:pathLst>
            </a:custGeom>
            <a:solidFill>
              <a:srgbClr val="556FC2"/>
            </a:solidFill>
          </p:spPr>
        </p:sp>
      </p:grpSp>
      <p:sp>
        <p:nvSpPr>
          <p:cNvPr name="Freeform 7" id="7"/>
          <p:cNvSpPr/>
          <p:nvPr/>
        </p:nvSpPr>
        <p:spPr>
          <a:xfrm flipH="false" flipV="false" rot="0">
            <a:off x="306986" y="771264"/>
            <a:ext cx="566465" cy="566465"/>
          </a:xfrm>
          <a:custGeom>
            <a:avLst/>
            <a:gdLst/>
            <a:ahLst/>
            <a:cxnLst/>
            <a:rect r="r" b="b" t="t" l="l"/>
            <a:pathLst>
              <a:path h="566465" w="566465">
                <a:moveTo>
                  <a:pt x="0" y="0"/>
                </a:moveTo>
                <a:lnTo>
                  <a:pt x="566465" y="0"/>
                </a:lnTo>
                <a:lnTo>
                  <a:pt x="566465" y="566465"/>
                </a:lnTo>
                <a:lnTo>
                  <a:pt x="0" y="5664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90219" y="332783"/>
            <a:ext cx="876963" cy="876963"/>
          </a:xfrm>
          <a:custGeom>
            <a:avLst/>
            <a:gdLst/>
            <a:ahLst/>
            <a:cxnLst/>
            <a:rect r="r" b="b" t="t" l="l"/>
            <a:pathLst>
              <a:path h="876963" w="876963">
                <a:moveTo>
                  <a:pt x="0" y="0"/>
                </a:moveTo>
                <a:lnTo>
                  <a:pt x="876962" y="0"/>
                </a:lnTo>
                <a:lnTo>
                  <a:pt x="876962" y="876963"/>
                </a:lnTo>
                <a:lnTo>
                  <a:pt x="0" y="8769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620492">
            <a:off x="12520608" y="1316548"/>
            <a:ext cx="4151979" cy="3581082"/>
          </a:xfrm>
          <a:custGeom>
            <a:avLst/>
            <a:gdLst/>
            <a:ahLst/>
            <a:cxnLst/>
            <a:rect r="r" b="b" t="t" l="l"/>
            <a:pathLst>
              <a:path h="3581082" w="4151979">
                <a:moveTo>
                  <a:pt x="0" y="0"/>
                </a:moveTo>
                <a:lnTo>
                  <a:pt x="4151979" y="0"/>
                </a:lnTo>
                <a:lnTo>
                  <a:pt x="4151979" y="3581082"/>
                </a:lnTo>
                <a:lnTo>
                  <a:pt x="0" y="3581082"/>
                </a:lnTo>
                <a:lnTo>
                  <a:pt x="0" y="0"/>
                </a:lnTo>
                <a:close/>
              </a:path>
            </a:pathLst>
          </a:custGeom>
          <a:blipFill>
            <a:blip r:embed="rId8"/>
            <a:stretch>
              <a:fillRect l="0" t="0" r="0" b="0"/>
            </a:stretch>
          </a:blipFill>
        </p:spPr>
      </p:sp>
      <p:sp>
        <p:nvSpPr>
          <p:cNvPr name="Freeform 10" id="10"/>
          <p:cNvSpPr/>
          <p:nvPr/>
        </p:nvSpPr>
        <p:spPr>
          <a:xfrm flipH="false" flipV="false" rot="0">
            <a:off x="4665504" y="8851095"/>
            <a:ext cx="876963" cy="876963"/>
          </a:xfrm>
          <a:custGeom>
            <a:avLst/>
            <a:gdLst/>
            <a:ahLst/>
            <a:cxnLst/>
            <a:rect r="r" b="b" t="t" l="l"/>
            <a:pathLst>
              <a:path h="876963" w="876963">
                <a:moveTo>
                  <a:pt x="0" y="0"/>
                </a:moveTo>
                <a:lnTo>
                  <a:pt x="876963" y="0"/>
                </a:lnTo>
                <a:lnTo>
                  <a:pt x="876963" y="876962"/>
                </a:lnTo>
                <a:lnTo>
                  <a:pt x="0" y="876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5335434" y="9270526"/>
            <a:ext cx="566465" cy="566465"/>
          </a:xfrm>
          <a:custGeom>
            <a:avLst/>
            <a:gdLst/>
            <a:ahLst/>
            <a:cxnLst/>
            <a:rect r="r" b="b" t="t" l="l"/>
            <a:pathLst>
              <a:path h="566465" w="566465">
                <a:moveTo>
                  <a:pt x="0" y="0"/>
                </a:moveTo>
                <a:lnTo>
                  <a:pt x="566465" y="0"/>
                </a:lnTo>
                <a:lnTo>
                  <a:pt x="566465" y="566465"/>
                </a:lnTo>
                <a:lnTo>
                  <a:pt x="0" y="5664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a:grpSpLocks noChangeAspect="true"/>
          </p:cNvGrpSpPr>
          <p:nvPr/>
        </p:nvGrpSpPr>
        <p:grpSpPr>
          <a:xfrm rot="0">
            <a:off x="16061083" y="8691835"/>
            <a:ext cx="566465" cy="566465"/>
            <a:chOff x="0" y="0"/>
            <a:chExt cx="6355080" cy="6355080"/>
          </a:xfrm>
        </p:grpSpPr>
        <p:sp>
          <p:nvSpPr>
            <p:cNvPr name="Freeform 13" id="13"/>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56FC2"/>
            </a:solidFill>
          </p:spPr>
        </p:sp>
      </p:grpSp>
      <p:sp>
        <p:nvSpPr>
          <p:cNvPr name="Freeform 14" id="14"/>
          <p:cNvSpPr/>
          <p:nvPr/>
        </p:nvSpPr>
        <p:spPr>
          <a:xfrm flipH="false" flipV="false" rot="0">
            <a:off x="16208133" y="8851095"/>
            <a:ext cx="272364" cy="247946"/>
          </a:xfrm>
          <a:custGeom>
            <a:avLst/>
            <a:gdLst/>
            <a:ahLst/>
            <a:cxnLst/>
            <a:rect r="r" b="b" t="t" l="l"/>
            <a:pathLst>
              <a:path h="247946" w="272364">
                <a:moveTo>
                  <a:pt x="0" y="0"/>
                </a:moveTo>
                <a:lnTo>
                  <a:pt x="272365" y="0"/>
                </a:lnTo>
                <a:lnTo>
                  <a:pt x="272365" y="247945"/>
                </a:lnTo>
                <a:lnTo>
                  <a:pt x="0" y="247945"/>
                </a:lnTo>
                <a:lnTo>
                  <a:pt x="0" y="0"/>
                </a:lnTo>
                <a:close/>
              </a:path>
            </a:pathLst>
          </a:custGeom>
          <a:blipFill>
            <a:blip r:embed="rId2">
              <a:extLst>
                <a:ext uri="{96DAC541-7B7A-43D3-8B79-37D633B846F1}">
                  <asvg:svgBlip xmlns:asvg="http://schemas.microsoft.com/office/drawing/2016/SVG/main" r:embed="rId3"/>
                </a:ext>
              </a:extLst>
            </a:blip>
            <a:stretch>
              <a:fillRect l="-48475" t="0" r="0" b="-57760"/>
            </a:stretch>
          </a:blipFill>
        </p:spPr>
      </p:sp>
      <p:sp>
        <p:nvSpPr>
          <p:cNvPr name="Freeform 15" id="15"/>
          <p:cNvSpPr/>
          <p:nvPr/>
        </p:nvSpPr>
        <p:spPr>
          <a:xfrm flipH="false" flipV="false" rot="0">
            <a:off x="8276377" y="4662574"/>
            <a:ext cx="8067938" cy="5365179"/>
          </a:xfrm>
          <a:custGeom>
            <a:avLst/>
            <a:gdLst/>
            <a:ahLst/>
            <a:cxnLst/>
            <a:rect r="r" b="b" t="t" l="l"/>
            <a:pathLst>
              <a:path h="5365179" w="8067938">
                <a:moveTo>
                  <a:pt x="0" y="0"/>
                </a:moveTo>
                <a:lnTo>
                  <a:pt x="8067939" y="0"/>
                </a:lnTo>
                <a:lnTo>
                  <a:pt x="8067939" y="5365179"/>
                </a:lnTo>
                <a:lnTo>
                  <a:pt x="0" y="53651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4433298" y="0"/>
            <a:ext cx="9738140" cy="6475863"/>
          </a:xfrm>
          <a:custGeom>
            <a:avLst/>
            <a:gdLst/>
            <a:ahLst/>
            <a:cxnLst/>
            <a:rect r="r" b="b" t="t" l="l"/>
            <a:pathLst>
              <a:path h="6475863" w="9738140">
                <a:moveTo>
                  <a:pt x="0" y="0"/>
                </a:moveTo>
                <a:lnTo>
                  <a:pt x="9738140" y="0"/>
                </a:lnTo>
                <a:lnTo>
                  <a:pt x="9738140" y="6475863"/>
                </a:lnTo>
                <a:lnTo>
                  <a:pt x="0" y="64758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4981254" y="1337729"/>
            <a:ext cx="8955297" cy="1977309"/>
          </a:xfrm>
          <a:custGeom>
            <a:avLst/>
            <a:gdLst/>
            <a:ahLst/>
            <a:cxnLst/>
            <a:rect r="r" b="b" t="t" l="l"/>
            <a:pathLst>
              <a:path h="1977309" w="8955297">
                <a:moveTo>
                  <a:pt x="0" y="0"/>
                </a:moveTo>
                <a:lnTo>
                  <a:pt x="8955297" y="0"/>
                </a:lnTo>
                <a:lnTo>
                  <a:pt x="8955297" y="1977310"/>
                </a:lnTo>
                <a:lnTo>
                  <a:pt x="0" y="1977310"/>
                </a:lnTo>
                <a:lnTo>
                  <a:pt x="0" y="0"/>
                </a:lnTo>
                <a:close/>
              </a:path>
            </a:pathLst>
          </a:custGeom>
          <a:blipFill>
            <a:blip r:embed="rId11"/>
            <a:stretch>
              <a:fillRect l="0" t="0" r="0" b="0"/>
            </a:stretch>
          </a:blipFill>
        </p:spPr>
      </p:sp>
      <p:sp>
        <p:nvSpPr>
          <p:cNvPr name="Freeform 18" id="18"/>
          <p:cNvSpPr/>
          <p:nvPr/>
        </p:nvSpPr>
        <p:spPr>
          <a:xfrm flipH="false" flipV="false" rot="0">
            <a:off x="9510037" y="5990458"/>
            <a:ext cx="5600618" cy="1981171"/>
          </a:xfrm>
          <a:custGeom>
            <a:avLst/>
            <a:gdLst/>
            <a:ahLst/>
            <a:cxnLst/>
            <a:rect r="r" b="b" t="t" l="l"/>
            <a:pathLst>
              <a:path h="1981171" w="5600618">
                <a:moveTo>
                  <a:pt x="0" y="0"/>
                </a:moveTo>
                <a:lnTo>
                  <a:pt x="5600618" y="0"/>
                </a:lnTo>
                <a:lnTo>
                  <a:pt x="5600618" y="1981171"/>
                </a:lnTo>
                <a:lnTo>
                  <a:pt x="0" y="1981171"/>
                </a:lnTo>
                <a:lnTo>
                  <a:pt x="0" y="0"/>
                </a:lnTo>
                <a:close/>
              </a:path>
            </a:pathLst>
          </a:custGeom>
          <a:blipFill>
            <a:blip r:embed="rId12"/>
            <a:stretch>
              <a:fillRect l="0" t="0" r="0" b="0"/>
            </a:stretch>
          </a:blipFill>
        </p:spPr>
      </p:sp>
      <p:sp>
        <p:nvSpPr>
          <p:cNvPr name="TextBox 19" id="19"/>
          <p:cNvSpPr txBox="true"/>
          <p:nvPr/>
        </p:nvSpPr>
        <p:spPr>
          <a:xfrm rot="0">
            <a:off x="4981254" y="3609157"/>
            <a:ext cx="8642228" cy="1647190"/>
          </a:xfrm>
          <a:prstGeom prst="rect">
            <a:avLst/>
          </a:prstGeom>
        </p:spPr>
        <p:txBody>
          <a:bodyPr anchor="t" rtlCol="false" tIns="0" lIns="0" bIns="0" rIns="0">
            <a:spAutoFit/>
          </a:bodyPr>
          <a:lstStyle/>
          <a:p>
            <a:pPr algn="ctr">
              <a:lnSpc>
                <a:spcPts val="2660"/>
              </a:lnSpc>
              <a:spcBef>
                <a:spcPct val="0"/>
              </a:spcBef>
            </a:pPr>
            <a:r>
              <a:rPr lang="en-US" sz="1900" spc="38">
                <a:solidFill>
                  <a:srgbClr val="000000"/>
                </a:solidFill>
                <a:latin typeface="TT Commons Pro"/>
              </a:rPr>
              <a:t>Melakukan inisialisasi pada variabel namaSiswaBawaan, tanggalLahir, &amp; kelasBawaan yang akan digunakan untuk menyimpan data awal (dummy data) siswa dalam linked list berdasarkan kelas. Data ini dapat digunakan sebagai contoh untuk mengisi linked list atau melakukan operasi lainnya yang melibatkan data siswa.</a:t>
            </a:r>
          </a:p>
        </p:txBody>
      </p:sp>
      <p:sp>
        <p:nvSpPr>
          <p:cNvPr name="TextBox 20" id="20"/>
          <p:cNvSpPr txBox="true"/>
          <p:nvPr/>
        </p:nvSpPr>
        <p:spPr>
          <a:xfrm rot="0">
            <a:off x="9071182" y="8200229"/>
            <a:ext cx="6478328" cy="1134348"/>
          </a:xfrm>
          <a:prstGeom prst="rect">
            <a:avLst/>
          </a:prstGeom>
        </p:spPr>
        <p:txBody>
          <a:bodyPr anchor="t" rtlCol="false" tIns="0" lIns="0" bIns="0" rIns="0">
            <a:spAutoFit/>
          </a:bodyPr>
          <a:lstStyle/>
          <a:p>
            <a:pPr algn="ctr">
              <a:lnSpc>
                <a:spcPts val="2520"/>
              </a:lnSpc>
            </a:pPr>
            <a:r>
              <a:rPr lang="en-US" sz="1800" spc="36">
                <a:solidFill>
                  <a:srgbClr val="000000"/>
                </a:solidFill>
                <a:latin typeface="TT Commons Pro"/>
              </a:rPr>
              <a:t>Mendefinisikan sebuah struct bernama Queue yang digunakan untuk merepresentasikan antrian (queue) untuk bimbingan konseling siswa.</a:t>
            </a:r>
          </a:p>
          <a:p>
            <a:pPr algn="ctr">
              <a:lnSpc>
                <a:spcPts val="1540"/>
              </a:lnSpc>
              <a:spcBef>
                <a:spcPct val="0"/>
              </a:spcBef>
            </a:pPr>
          </a:p>
        </p:txBody>
      </p:sp>
      <p:sp>
        <p:nvSpPr>
          <p:cNvPr name="TextBox 21" id="21"/>
          <p:cNvSpPr txBox="true"/>
          <p:nvPr/>
        </p:nvSpPr>
        <p:spPr>
          <a:xfrm rot="0">
            <a:off x="1330999" y="6618832"/>
            <a:ext cx="5602096" cy="1666478"/>
          </a:xfrm>
          <a:prstGeom prst="rect">
            <a:avLst/>
          </a:prstGeom>
        </p:spPr>
        <p:txBody>
          <a:bodyPr anchor="t" rtlCol="false" tIns="0" lIns="0" bIns="0" rIns="0">
            <a:spAutoFit/>
          </a:bodyPr>
          <a:lstStyle/>
          <a:p>
            <a:pPr>
              <a:lnSpc>
                <a:spcPts val="4420"/>
              </a:lnSpc>
            </a:pPr>
            <a:r>
              <a:rPr lang="en-US" sz="3683">
                <a:solidFill>
                  <a:srgbClr val="FFFFFF"/>
                </a:solidFill>
                <a:latin typeface="Fredoka One"/>
              </a:rPr>
              <a:t>Deklarasi &amp; Inisialisasi Variabel &amp; Struktur Data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008116" y="5554553"/>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349296" y="8462264"/>
            <a:ext cx="1592073" cy="1592073"/>
          </a:xfrm>
          <a:custGeom>
            <a:avLst/>
            <a:gdLst/>
            <a:ahLst/>
            <a:cxnLst/>
            <a:rect r="r" b="b" t="t" l="l"/>
            <a:pathLst>
              <a:path h="1592073" w="1592073">
                <a:moveTo>
                  <a:pt x="0" y="0"/>
                </a:moveTo>
                <a:lnTo>
                  <a:pt x="1592073" y="0"/>
                </a:lnTo>
                <a:lnTo>
                  <a:pt x="1592073" y="1592072"/>
                </a:lnTo>
                <a:lnTo>
                  <a:pt x="0" y="1592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658973" y="8853682"/>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56FC2"/>
            </a:solidFill>
          </p:spPr>
        </p:sp>
      </p:grpSp>
      <p:sp>
        <p:nvSpPr>
          <p:cNvPr name="Freeform 8" id="8"/>
          <p:cNvSpPr/>
          <p:nvPr/>
        </p:nvSpPr>
        <p:spPr>
          <a:xfrm flipH="false" flipV="false" rot="0">
            <a:off x="16970655" y="9191242"/>
            <a:ext cx="577291" cy="525535"/>
          </a:xfrm>
          <a:custGeom>
            <a:avLst/>
            <a:gdLst/>
            <a:ahLst/>
            <a:cxnLst/>
            <a:rect r="r" b="b" t="t" l="l"/>
            <a:pathLst>
              <a:path h="525535" w="577291">
                <a:moveTo>
                  <a:pt x="0" y="0"/>
                </a:moveTo>
                <a:lnTo>
                  <a:pt x="577290" y="0"/>
                </a:lnTo>
                <a:lnTo>
                  <a:pt x="577290" y="525534"/>
                </a:lnTo>
                <a:lnTo>
                  <a:pt x="0" y="525534"/>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grpSp>
        <p:nvGrpSpPr>
          <p:cNvPr name="Group 9" id="9"/>
          <p:cNvGrpSpPr/>
          <p:nvPr/>
        </p:nvGrpSpPr>
        <p:grpSpPr>
          <a:xfrm rot="0">
            <a:off x="4260532" y="2009775"/>
            <a:ext cx="374332" cy="879157"/>
            <a:chOff x="0" y="0"/>
            <a:chExt cx="499110" cy="1172210"/>
          </a:xfrm>
        </p:grpSpPr>
        <p:sp>
          <p:nvSpPr>
            <p:cNvPr name="Freeform 10" id="10"/>
            <p:cNvSpPr/>
            <p:nvPr/>
          </p:nvSpPr>
          <p:spPr>
            <a:xfrm flipH="false" flipV="false" rot="0">
              <a:off x="46990" y="46990"/>
              <a:ext cx="402590" cy="1079500"/>
            </a:xfrm>
            <a:custGeom>
              <a:avLst/>
              <a:gdLst/>
              <a:ahLst/>
              <a:cxnLst/>
              <a:rect r="r" b="b" t="t" l="l"/>
              <a:pathLst>
                <a:path h="1079500" w="402590">
                  <a:moveTo>
                    <a:pt x="163830" y="68580"/>
                  </a:moveTo>
                  <a:cubicBezTo>
                    <a:pt x="209550" y="345440"/>
                    <a:pt x="257810" y="556260"/>
                    <a:pt x="289560" y="670560"/>
                  </a:cubicBezTo>
                  <a:cubicBezTo>
                    <a:pt x="309880" y="745490"/>
                    <a:pt x="327660" y="803910"/>
                    <a:pt x="347980" y="854710"/>
                  </a:cubicBezTo>
                  <a:cubicBezTo>
                    <a:pt x="363220" y="892810"/>
                    <a:pt x="389890" y="927100"/>
                    <a:pt x="397510" y="951230"/>
                  </a:cubicBezTo>
                  <a:cubicBezTo>
                    <a:pt x="401320" y="963930"/>
                    <a:pt x="402590" y="971550"/>
                    <a:pt x="401320" y="982980"/>
                  </a:cubicBezTo>
                  <a:cubicBezTo>
                    <a:pt x="398780" y="999490"/>
                    <a:pt x="392430" y="1026160"/>
                    <a:pt x="379730" y="1041400"/>
                  </a:cubicBezTo>
                  <a:cubicBezTo>
                    <a:pt x="367030" y="1056640"/>
                    <a:pt x="345440" y="1069340"/>
                    <a:pt x="326390" y="1074420"/>
                  </a:cubicBezTo>
                  <a:cubicBezTo>
                    <a:pt x="307340" y="1079500"/>
                    <a:pt x="281940" y="1076960"/>
                    <a:pt x="264160" y="1069340"/>
                  </a:cubicBezTo>
                  <a:cubicBezTo>
                    <a:pt x="246380" y="1061720"/>
                    <a:pt x="227330" y="1045210"/>
                    <a:pt x="217170" y="1027430"/>
                  </a:cubicBezTo>
                  <a:cubicBezTo>
                    <a:pt x="207010" y="1009650"/>
                    <a:pt x="204470" y="981710"/>
                    <a:pt x="205740" y="965200"/>
                  </a:cubicBezTo>
                  <a:cubicBezTo>
                    <a:pt x="207010" y="952500"/>
                    <a:pt x="209550" y="944880"/>
                    <a:pt x="215900" y="934720"/>
                  </a:cubicBezTo>
                  <a:cubicBezTo>
                    <a:pt x="224790" y="920750"/>
                    <a:pt x="246380" y="899160"/>
                    <a:pt x="260350" y="890270"/>
                  </a:cubicBezTo>
                  <a:cubicBezTo>
                    <a:pt x="270510" y="883920"/>
                    <a:pt x="279400" y="881380"/>
                    <a:pt x="290830" y="881380"/>
                  </a:cubicBezTo>
                  <a:cubicBezTo>
                    <a:pt x="307340" y="880110"/>
                    <a:pt x="335280" y="883920"/>
                    <a:pt x="353060" y="894080"/>
                  </a:cubicBezTo>
                  <a:cubicBezTo>
                    <a:pt x="369570" y="904240"/>
                    <a:pt x="386080" y="925830"/>
                    <a:pt x="393700" y="941070"/>
                  </a:cubicBezTo>
                  <a:cubicBezTo>
                    <a:pt x="398780" y="952500"/>
                    <a:pt x="401320" y="960120"/>
                    <a:pt x="401320" y="972820"/>
                  </a:cubicBezTo>
                  <a:cubicBezTo>
                    <a:pt x="401320" y="989330"/>
                    <a:pt x="396240" y="1016000"/>
                    <a:pt x="386080" y="1032510"/>
                  </a:cubicBezTo>
                  <a:cubicBezTo>
                    <a:pt x="375920" y="1049020"/>
                    <a:pt x="355600" y="1065530"/>
                    <a:pt x="336550" y="1071880"/>
                  </a:cubicBezTo>
                  <a:cubicBezTo>
                    <a:pt x="317500" y="1078230"/>
                    <a:pt x="289560" y="1076960"/>
                    <a:pt x="273050" y="1073150"/>
                  </a:cubicBezTo>
                  <a:cubicBezTo>
                    <a:pt x="261620" y="1070610"/>
                    <a:pt x="255270" y="1066800"/>
                    <a:pt x="245110" y="1059180"/>
                  </a:cubicBezTo>
                  <a:cubicBezTo>
                    <a:pt x="228600" y="1045210"/>
                    <a:pt x="210820" y="1018540"/>
                    <a:pt x="195580" y="988060"/>
                  </a:cubicBezTo>
                  <a:cubicBezTo>
                    <a:pt x="172720" y="943610"/>
                    <a:pt x="152400" y="886460"/>
                    <a:pt x="130810" y="808990"/>
                  </a:cubicBezTo>
                  <a:cubicBezTo>
                    <a:pt x="95250" y="678180"/>
                    <a:pt x="45720" y="400050"/>
                    <a:pt x="25400" y="265430"/>
                  </a:cubicBezTo>
                  <a:cubicBezTo>
                    <a:pt x="12700" y="186690"/>
                    <a:pt x="0" y="115570"/>
                    <a:pt x="3810" y="77470"/>
                  </a:cubicBezTo>
                  <a:cubicBezTo>
                    <a:pt x="5080" y="60960"/>
                    <a:pt x="8890" y="52070"/>
                    <a:pt x="15240" y="41910"/>
                  </a:cubicBezTo>
                  <a:cubicBezTo>
                    <a:pt x="21590" y="31750"/>
                    <a:pt x="30480" y="20320"/>
                    <a:pt x="43180" y="13970"/>
                  </a:cubicBezTo>
                  <a:cubicBezTo>
                    <a:pt x="57150" y="6350"/>
                    <a:pt x="81280" y="0"/>
                    <a:pt x="99060" y="3810"/>
                  </a:cubicBezTo>
                  <a:cubicBezTo>
                    <a:pt x="116840" y="7620"/>
                    <a:pt x="135890" y="21590"/>
                    <a:pt x="147320" y="34290"/>
                  </a:cubicBezTo>
                  <a:cubicBezTo>
                    <a:pt x="156210" y="44450"/>
                    <a:pt x="163830" y="68580"/>
                    <a:pt x="163830" y="68580"/>
                  </a:cubicBezTo>
                </a:path>
              </a:pathLst>
            </a:custGeom>
            <a:solidFill>
              <a:srgbClr val="A0CBE5"/>
            </a:solidFill>
            <a:ln>
              <a:noFill/>
            </a:ln>
          </p:spPr>
        </p:sp>
      </p:grpSp>
      <p:grpSp>
        <p:nvGrpSpPr>
          <p:cNvPr name="Group 11" id="11"/>
          <p:cNvGrpSpPr/>
          <p:nvPr/>
        </p:nvGrpSpPr>
        <p:grpSpPr>
          <a:xfrm rot="0">
            <a:off x="7442835" y="3002280"/>
            <a:ext cx="3598545" cy="672465"/>
            <a:chOff x="0" y="0"/>
            <a:chExt cx="4798060" cy="896620"/>
          </a:xfrm>
        </p:grpSpPr>
        <p:sp>
          <p:nvSpPr>
            <p:cNvPr name="Freeform 12" id="12"/>
            <p:cNvSpPr/>
            <p:nvPr/>
          </p:nvSpPr>
          <p:spPr>
            <a:xfrm flipH="false" flipV="false" rot="0">
              <a:off x="48260" y="38100"/>
              <a:ext cx="4700270" cy="824230"/>
            </a:xfrm>
            <a:custGeom>
              <a:avLst/>
              <a:gdLst/>
              <a:ahLst/>
              <a:cxnLst/>
              <a:rect r="r" b="b" t="t" l="l"/>
              <a:pathLst>
                <a:path h="824230" w="4700270">
                  <a:moveTo>
                    <a:pt x="74930" y="669290"/>
                  </a:moveTo>
                  <a:cubicBezTo>
                    <a:pt x="439420" y="675640"/>
                    <a:pt x="486410" y="675640"/>
                    <a:pt x="561340" y="647700"/>
                  </a:cubicBezTo>
                  <a:cubicBezTo>
                    <a:pt x="685800" y="601980"/>
                    <a:pt x="900430" y="441960"/>
                    <a:pt x="1026160" y="375920"/>
                  </a:cubicBezTo>
                  <a:cubicBezTo>
                    <a:pt x="1108710" y="332740"/>
                    <a:pt x="1148080" y="312420"/>
                    <a:pt x="1235710" y="275590"/>
                  </a:cubicBezTo>
                  <a:cubicBezTo>
                    <a:pt x="1375410" y="215900"/>
                    <a:pt x="1645920" y="110490"/>
                    <a:pt x="1793240" y="68580"/>
                  </a:cubicBezTo>
                  <a:cubicBezTo>
                    <a:pt x="1887220" y="41910"/>
                    <a:pt x="1958340" y="29210"/>
                    <a:pt x="2029460" y="20320"/>
                  </a:cubicBezTo>
                  <a:cubicBezTo>
                    <a:pt x="2087880" y="12700"/>
                    <a:pt x="2109470" y="13970"/>
                    <a:pt x="2192020" y="12700"/>
                  </a:cubicBezTo>
                  <a:cubicBezTo>
                    <a:pt x="2447290" y="7620"/>
                    <a:pt x="3374390" y="0"/>
                    <a:pt x="3769360" y="19050"/>
                  </a:cubicBezTo>
                  <a:cubicBezTo>
                    <a:pt x="4008120" y="30480"/>
                    <a:pt x="4235450" y="46990"/>
                    <a:pt x="4340860" y="71120"/>
                  </a:cubicBezTo>
                  <a:cubicBezTo>
                    <a:pt x="4382770" y="81280"/>
                    <a:pt x="4400550" y="88900"/>
                    <a:pt x="4425950" y="102870"/>
                  </a:cubicBezTo>
                  <a:cubicBezTo>
                    <a:pt x="4451350" y="116840"/>
                    <a:pt x="4467860" y="128270"/>
                    <a:pt x="4493260" y="152400"/>
                  </a:cubicBezTo>
                  <a:cubicBezTo>
                    <a:pt x="4537710" y="194310"/>
                    <a:pt x="4624070" y="289560"/>
                    <a:pt x="4658360" y="344170"/>
                  </a:cubicBezTo>
                  <a:cubicBezTo>
                    <a:pt x="4679950" y="378460"/>
                    <a:pt x="4693920" y="410210"/>
                    <a:pt x="4697730" y="436880"/>
                  </a:cubicBezTo>
                  <a:cubicBezTo>
                    <a:pt x="4700270" y="455930"/>
                    <a:pt x="4699000" y="473710"/>
                    <a:pt x="4690110" y="488950"/>
                  </a:cubicBezTo>
                  <a:cubicBezTo>
                    <a:pt x="4678680" y="506730"/>
                    <a:pt x="4650740" y="530860"/>
                    <a:pt x="4627880" y="533400"/>
                  </a:cubicBezTo>
                  <a:cubicBezTo>
                    <a:pt x="4605020" y="535940"/>
                    <a:pt x="4570730" y="523240"/>
                    <a:pt x="4555490" y="506730"/>
                  </a:cubicBezTo>
                  <a:cubicBezTo>
                    <a:pt x="4540250" y="490220"/>
                    <a:pt x="4532630" y="453390"/>
                    <a:pt x="4537710" y="431800"/>
                  </a:cubicBezTo>
                  <a:cubicBezTo>
                    <a:pt x="4542790" y="410210"/>
                    <a:pt x="4566920" y="382270"/>
                    <a:pt x="4588510" y="374650"/>
                  </a:cubicBezTo>
                  <a:cubicBezTo>
                    <a:pt x="4610100" y="367030"/>
                    <a:pt x="4645660" y="372110"/>
                    <a:pt x="4664710" y="386080"/>
                  </a:cubicBezTo>
                  <a:cubicBezTo>
                    <a:pt x="4682490" y="400050"/>
                    <a:pt x="4700270" y="431800"/>
                    <a:pt x="4699000" y="454660"/>
                  </a:cubicBezTo>
                  <a:cubicBezTo>
                    <a:pt x="4697730" y="477520"/>
                    <a:pt x="4679950" y="508000"/>
                    <a:pt x="4660900" y="520700"/>
                  </a:cubicBezTo>
                  <a:cubicBezTo>
                    <a:pt x="4641850" y="533400"/>
                    <a:pt x="4605020" y="533400"/>
                    <a:pt x="4584700" y="527050"/>
                  </a:cubicBezTo>
                  <a:cubicBezTo>
                    <a:pt x="4568190" y="521970"/>
                    <a:pt x="4552950" y="506730"/>
                    <a:pt x="4545330" y="492760"/>
                  </a:cubicBezTo>
                  <a:cubicBezTo>
                    <a:pt x="4537710" y="481330"/>
                    <a:pt x="4541520" y="467360"/>
                    <a:pt x="4535170" y="452120"/>
                  </a:cubicBezTo>
                  <a:cubicBezTo>
                    <a:pt x="4525010" y="427990"/>
                    <a:pt x="4502150" y="400050"/>
                    <a:pt x="4479290" y="368300"/>
                  </a:cubicBezTo>
                  <a:cubicBezTo>
                    <a:pt x="4445000" y="321310"/>
                    <a:pt x="4390390" y="233680"/>
                    <a:pt x="4347210" y="200660"/>
                  </a:cubicBezTo>
                  <a:cubicBezTo>
                    <a:pt x="4319270" y="179070"/>
                    <a:pt x="4296410" y="176530"/>
                    <a:pt x="4262120" y="166370"/>
                  </a:cubicBezTo>
                  <a:cubicBezTo>
                    <a:pt x="4212590" y="151130"/>
                    <a:pt x="4144010" y="134620"/>
                    <a:pt x="4072890" y="124460"/>
                  </a:cubicBezTo>
                  <a:cubicBezTo>
                    <a:pt x="3983990" y="111760"/>
                    <a:pt x="3910330" y="105410"/>
                    <a:pt x="3769360" y="100330"/>
                  </a:cubicBezTo>
                  <a:cubicBezTo>
                    <a:pt x="3450590" y="90170"/>
                    <a:pt x="2443480" y="107950"/>
                    <a:pt x="2200910" y="124460"/>
                  </a:cubicBezTo>
                  <a:cubicBezTo>
                    <a:pt x="2127250" y="129540"/>
                    <a:pt x="2110740" y="132080"/>
                    <a:pt x="2057400" y="142240"/>
                  </a:cubicBezTo>
                  <a:cubicBezTo>
                    <a:pt x="1991360" y="154940"/>
                    <a:pt x="1913890" y="175260"/>
                    <a:pt x="1833880" y="199390"/>
                  </a:cubicBezTo>
                  <a:cubicBezTo>
                    <a:pt x="1739900" y="227330"/>
                    <a:pt x="1639570" y="259080"/>
                    <a:pt x="1531620" y="302260"/>
                  </a:cubicBezTo>
                  <a:cubicBezTo>
                    <a:pt x="1400810" y="355600"/>
                    <a:pt x="1231900" y="438150"/>
                    <a:pt x="1104900" y="504190"/>
                  </a:cubicBezTo>
                  <a:cubicBezTo>
                    <a:pt x="999490" y="558800"/>
                    <a:pt x="913130" y="621030"/>
                    <a:pt x="822960" y="665480"/>
                  </a:cubicBezTo>
                  <a:cubicBezTo>
                    <a:pt x="742950" y="704850"/>
                    <a:pt x="668020" y="741680"/>
                    <a:pt x="590550" y="763270"/>
                  </a:cubicBezTo>
                  <a:cubicBezTo>
                    <a:pt x="518160" y="783590"/>
                    <a:pt x="453390" y="789940"/>
                    <a:pt x="373380" y="797560"/>
                  </a:cubicBezTo>
                  <a:cubicBezTo>
                    <a:pt x="276860" y="806450"/>
                    <a:pt x="107950" y="824230"/>
                    <a:pt x="53340" y="807720"/>
                  </a:cubicBezTo>
                  <a:cubicBezTo>
                    <a:pt x="31750" y="801370"/>
                    <a:pt x="21590" y="791210"/>
                    <a:pt x="12700" y="778510"/>
                  </a:cubicBezTo>
                  <a:cubicBezTo>
                    <a:pt x="3810" y="765810"/>
                    <a:pt x="0" y="744220"/>
                    <a:pt x="2540" y="728980"/>
                  </a:cubicBezTo>
                  <a:cubicBezTo>
                    <a:pt x="5080" y="713740"/>
                    <a:pt x="15240" y="694690"/>
                    <a:pt x="27940" y="684530"/>
                  </a:cubicBezTo>
                  <a:cubicBezTo>
                    <a:pt x="39370" y="674370"/>
                    <a:pt x="74930" y="669290"/>
                    <a:pt x="74930" y="669290"/>
                  </a:cubicBezTo>
                </a:path>
              </a:pathLst>
            </a:custGeom>
            <a:solidFill>
              <a:srgbClr val="A0CBE5"/>
            </a:solidFill>
            <a:ln>
              <a:noFill/>
            </a:ln>
          </p:spPr>
        </p:sp>
      </p:grpSp>
      <p:grpSp>
        <p:nvGrpSpPr>
          <p:cNvPr name="Group 13" id="13"/>
          <p:cNvGrpSpPr/>
          <p:nvPr/>
        </p:nvGrpSpPr>
        <p:grpSpPr>
          <a:xfrm rot="0">
            <a:off x="5972175" y="6431280"/>
            <a:ext cx="6395085" cy="881062"/>
            <a:chOff x="0" y="0"/>
            <a:chExt cx="8526780" cy="1174750"/>
          </a:xfrm>
        </p:grpSpPr>
        <p:sp>
          <p:nvSpPr>
            <p:cNvPr name="Freeform 14" id="14"/>
            <p:cNvSpPr/>
            <p:nvPr/>
          </p:nvSpPr>
          <p:spPr>
            <a:xfrm flipH="false" flipV="false" rot="0">
              <a:off x="48260" y="48260"/>
              <a:ext cx="8427720" cy="1078230"/>
            </a:xfrm>
            <a:custGeom>
              <a:avLst/>
              <a:gdLst/>
              <a:ahLst/>
              <a:cxnLst/>
              <a:rect r="r" b="b" t="t" l="l"/>
              <a:pathLst>
                <a:path h="1078230" w="8427720">
                  <a:moveTo>
                    <a:pt x="8417560" y="119380"/>
                  </a:moveTo>
                  <a:cubicBezTo>
                    <a:pt x="8291829" y="325120"/>
                    <a:pt x="8244840" y="382270"/>
                    <a:pt x="8210550" y="420370"/>
                  </a:cubicBezTo>
                  <a:cubicBezTo>
                    <a:pt x="8186420" y="447040"/>
                    <a:pt x="8172450" y="463550"/>
                    <a:pt x="8145779" y="482600"/>
                  </a:cubicBezTo>
                  <a:cubicBezTo>
                    <a:pt x="8111490" y="506730"/>
                    <a:pt x="8077200" y="527050"/>
                    <a:pt x="8014970" y="546100"/>
                  </a:cubicBezTo>
                  <a:cubicBezTo>
                    <a:pt x="7884160" y="588010"/>
                    <a:pt x="7598410" y="610870"/>
                    <a:pt x="7381240" y="650240"/>
                  </a:cubicBezTo>
                  <a:cubicBezTo>
                    <a:pt x="7152640" y="690880"/>
                    <a:pt x="6845300" y="763270"/>
                    <a:pt x="6676390" y="787400"/>
                  </a:cubicBezTo>
                  <a:cubicBezTo>
                    <a:pt x="6583679" y="800100"/>
                    <a:pt x="6554470" y="801370"/>
                    <a:pt x="6457950" y="806450"/>
                  </a:cubicBezTo>
                  <a:cubicBezTo>
                    <a:pt x="6273800" y="815340"/>
                    <a:pt x="5895340" y="828040"/>
                    <a:pt x="5646420" y="817880"/>
                  </a:cubicBezTo>
                  <a:cubicBezTo>
                    <a:pt x="5434330" y="808990"/>
                    <a:pt x="5308600" y="800100"/>
                    <a:pt x="5057140" y="763270"/>
                  </a:cubicBezTo>
                  <a:cubicBezTo>
                    <a:pt x="4597399" y="695960"/>
                    <a:pt x="3655060" y="434340"/>
                    <a:pt x="3125470" y="372110"/>
                  </a:cubicBezTo>
                  <a:cubicBezTo>
                    <a:pt x="2762250" y="328930"/>
                    <a:pt x="2495550" y="342900"/>
                    <a:pt x="2198370" y="339090"/>
                  </a:cubicBezTo>
                  <a:cubicBezTo>
                    <a:pt x="1924050" y="335280"/>
                    <a:pt x="1642109" y="322580"/>
                    <a:pt x="1404620" y="344170"/>
                  </a:cubicBezTo>
                  <a:cubicBezTo>
                    <a:pt x="1210310" y="361950"/>
                    <a:pt x="1038860" y="398780"/>
                    <a:pt x="876300" y="436880"/>
                  </a:cubicBezTo>
                  <a:cubicBezTo>
                    <a:pt x="731520" y="471170"/>
                    <a:pt x="552450" y="519430"/>
                    <a:pt x="473710" y="556260"/>
                  </a:cubicBezTo>
                  <a:cubicBezTo>
                    <a:pt x="436880" y="572770"/>
                    <a:pt x="425450" y="576580"/>
                    <a:pt x="398780" y="605790"/>
                  </a:cubicBezTo>
                  <a:cubicBezTo>
                    <a:pt x="340360" y="671830"/>
                    <a:pt x="242570" y="922020"/>
                    <a:pt x="196850" y="995680"/>
                  </a:cubicBezTo>
                  <a:cubicBezTo>
                    <a:pt x="177800" y="1027430"/>
                    <a:pt x="171450" y="1046480"/>
                    <a:pt x="149860" y="1059180"/>
                  </a:cubicBezTo>
                  <a:cubicBezTo>
                    <a:pt x="127000" y="1073150"/>
                    <a:pt x="85090" y="1076960"/>
                    <a:pt x="64770" y="1073150"/>
                  </a:cubicBezTo>
                  <a:cubicBezTo>
                    <a:pt x="53340" y="1070610"/>
                    <a:pt x="46990" y="1066800"/>
                    <a:pt x="38100" y="1059180"/>
                  </a:cubicBezTo>
                  <a:cubicBezTo>
                    <a:pt x="26670" y="1049020"/>
                    <a:pt x="10160" y="1028700"/>
                    <a:pt x="5080" y="1010920"/>
                  </a:cubicBezTo>
                  <a:cubicBezTo>
                    <a:pt x="0" y="993140"/>
                    <a:pt x="2540" y="970280"/>
                    <a:pt x="8890" y="952500"/>
                  </a:cubicBezTo>
                  <a:cubicBezTo>
                    <a:pt x="15240" y="935990"/>
                    <a:pt x="33020" y="916940"/>
                    <a:pt x="45720" y="908050"/>
                  </a:cubicBezTo>
                  <a:cubicBezTo>
                    <a:pt x="54610" y="901700"/>
                    <a:pt x="62230" y="897890"/>
                    <a:pt x="73660" y="896620"/>
                  </a:cubicBezTo>
                  <a:cubicBezTo>
                    <a:pt x="88900" y="894080"/>
                    <a:pt x="114300" y="892810"/>
                    <a:pt x="132080" y="902970"/>
                  </a:cubicBezTo>
                  <a:cubicBezTo>
                    <a:pt x="152400" y="914400"/>
                    <a:pt x="177800" y="948690"/>
                    <a:pt x="184150" y="971550"/>
                  </a:cubicBezTo>
                  <a:cubicBezTo>
                    <a:pt x="189230" y="990600"/>
                    <a:pt x="181610" y="1014730"/>
                    <a:pt x="175260" y="1028700"/>
                  </a:cubicBezTo>
                  <a:cubicBezTo>
                    <a:pt x="170180" y="1038860"/>
                    <a:pt x="166370" y="1046480"/>
                    <a:pt x="156210" y="1052830"/>
                  </a:cubicBezTo>
                  <a:cubicBezTo>
                    <a:pt x="139700" y="1064260"/>
                    <a:pt x="97790" y="1078230"/>
                    <a:pt x="74930" y="1075690"/>
                  </a:cubicBezTo>
                  <a:cubicBezTo>
                    <a:pt x="55880" y="1073150"/>
                    <a:pt x="36830" y="1059180"/>
                    <a:pt x="24130" y="1045210"/>
                  </a:cubicBezTo>
                  <a:cubicBezTo>
                    <a:pt x="12700" y="1031240"/>
                    <a:pt x="3810" y="1009650"/>
                    <a:pt x="2540" y="991870"/>
                  </a:cubicBezTo>
                  <a:cubicBezTo>
                    <a:pt x="1270" y="972820"/>
                    <a:pt x="7620" y="958850"/>
                    <a:pt x="17780" y="934720"/>
                  </a:cubicBezTo>
                  <a:cubicBezTo>
                    <a:pt x="36830" y="889000"/>
                    <a:pt x="83820" y="812800"/>
                    <a:pt x="124460" y="748030"/>
                  </a:cubicBezTo>
                  <a:cubicBezTo>
                    <a:pt x="170180" y="675640"/>
                    <a:pt x="237490" y="568960"/>
                    <a:pt x="280670" y="521970"/>
                  </a:cubicBezTo>
                  <a:cubicBezTo>
                    <a:pt x="304800" y="496570"/>
                    <a:pt x="320040" y="485140"/>
                    <a:pt x="344170" y="469900"/>
                  </a:cubicBezTo>
                  <a:cubicBezTo>
                    <a:pt x="369570" y="453390"/>
                    <a:pt x="389890" y="443230"/>
                    <a:pt x="426720" y="429260"/>
                  </a:cubicBezTo>
                  <a:cubicBezTo>
                    <a:pt x="491490" y="405130"/>
                    <a:pt x="595630" y="379730"/>
                    <a:pt x="706120" y="355600"/>
                  </a:cubicBezTo>
                  <a:cubicBezTo>
                    <a:pt x="864870" y="320040"/>
                    <a:pt x="1049020" y="273050"/>
                    <a:pt x="1294130" y="250190"/>
                  </a:cubicBezTo>
                  <a:cubicBezTo>
                    <a:pt x="1697990" y="212090"/>
                    <a:pt x="2604770" y="228600"/>
                    <a:pt x="2905759" y="232410"/>
                  </a:cubicBezTo>
                  <a:cubicBezTo>
                    <a:pt x="3022600" y="233680"/>
                    <a:pt x="3053080" y="232410"/>
                    <a:pt x="3149600" y="241300"/>
                  </a:cubicBezTo>
                  <a:cubicBezTo>
                    <a:pt x="3293110" y="254000"/>
                    <a:pt x="3463290" y="276860"/>
                    <a:pt x="3681730" y="317500"/>
                  </a:cubicBezTo>
                  <a:cubicBezTo>
                    <a:pt x="4038599" y="383540"/>
                    <a:pt x="4800599" y="581660"/>
                    <a:pt x="5083810" y="640080"/>
                  </a:cubicBezTo>
                  <a:cubicBezTo>
                    <a:pt x="5205730" y="665480"/>
                    <a:pt x="5270499" y="676910"/>
                    <a:pt x="5346699" y="687070"/>
                  </a:cubicBezTo>
                  <a:cubicBezTo>
                    <a:pt x="5405120" y="694690"/>
                    <a:pt x="5426710" y="697230"/>
                    <a:pt x="5500370" y="699770"/>
                  </a:cubicBezTo>
                  <a:cubicBezTo>
                    <a:pt x="5693410" y="707390"/>
                    <a:pt x="6287770" y="720090"/>
                    <a:pt x="6548120" y="699770"/>
                  </a:cubicBezTo>
                  <a:cubicBezTo>
                    <a:pt x="6704329" y="688340"/>
                    <a:pt x="6765290" y="673100"/>
                    <a:pt x="6918960" y="642620"/>
                  </a:cubicBezTo>
                  <a:cubicBezTo>
                    <a:pt x="7178040" y="591820"/>
                    <a:pt x="7774940" y="463550"/>
                    <a:pt x="7951470" y="394970"/>
                  </a:cubicBezTo>
                  <a:cubicBezTo>
                    <a:pt x="8016240" y="369570"/>
                    <a:pt x="8040370" y="356870"/>
                    <a:pt x="8078470" y="325120"/>
                  </a:cubicBezTo>
                  <a:cubicBezTo>
                    <a:pt x="8120379" y="289560"/>
                    <a:pt x="8155940" y="234950"/>
                    <a:pt x="8190229" y="185420"/>
                  </a:cubicBezTo>
                  <a:cubicBezTo>
                    <a:pt x="8225790" y="135890"/>
                    <a:pt x="8261350" y="54610"/>
                    <a:pt x="8288020" y="27940"/>
                  </a:cubicBezTo>
                  <a:cubicBezTo>
                    <a:pt x="8299450" y="16510"/>
                    <a:pt x="8308340" y="11430"/>
                    <a:pt x="8319770" y="7620"/>
                  </a:cubicBezTo>
                  <a:cubicBezTo>
                    <a:pt x="8331200" y="3810"/>
                    <a:pt x="8345170" y="0"/>
                    <a:pt x="8357870" y="2540"/>
                  </a:cubicBezTo>
                  <a:cubicBezTo>
                    <a:pt x="8374379" y="5080"/>
                    <a:pt x="8395970" y="16510"/>
                    <a:pt x="8407400" y="29210"/>
                  </a:cubicBezTo>
                  <a:cubicBezTo>
                    <a:pt x="8418829" y="43180"/>
                    <a:pt x="8426450" y="66040"/>
                    <a:pt x="8427720" y="82550"/>
                  </a:cubicBezTo>
                  <a:cubicBezTo>
                    <a:pt x="8427720" y="95250"/>
                    <a:pt x="8417560" y="119380"/>
                    <a:pt x="8417560" y="119380"/>
                  </a:cubicBezTo>
                </a:path>
              </a:pathLst>
            </a:custGeom>
            <a:solidFill>
              <a:srgbClr val="A0CBE5"/>
            </a:solidFill>
            <a:ln>
              <a:noFill/>
            </a:ln>
          </p:spPr>
        </p:sp>
      </p:grpSp>
      <p:sp>
        <p:nvSpPr>
          <p:cNvPr name="Freeform 15" id="15"/>
          <p:cNvSpPr/>
          <p:nvPr/>
        </p:nvSpPr>
        <p:spPr>
          <a:xfrm flipH="false" flipV="false" rot="0">
            <a:off x="556111" y="450885"/>
            <a:ext cx="6175730" cy="1807103"/>
          </a:xfrm>
          <a:custGeom>
            <a:avLst/>
            <a:gdLst/>
            <a:ahLst/>
            <a:cxnLst/>
            <a:rect r="r" b="b" t="t" l="l"/>
            <a:pathLst>
              <a:path h="1807103" w="6175730">
                <a:moveTo>
                  <a:pt x="0" y="0"/>
                </a:moveTo>
                <a:lnTo>
                  <a:pt x="6175730" y="0"/>
                </a:lnTo>
                <a:lnTo>
                  <a:pt x="6175730" y="1807103"/>
                </a:lnTo>
                <a:lnTo>
                  <a:pt x="0" y="1807103"/>
                </a:lnTo>
                <a:lnTo>
                  <a:pt x="0" y="0"/>
                </a:lnTo>
                <a:close/>
              </a:path>
            </a:pathLst>
          </a:custGeom>
          <a:blipFill>
            <a:blip r:embed="rId8"/>
            <a:stretch>
              <a:fillRect l="0" t="0" r="0" b="0"/>
            </a:stretch>
          </a:blipFill>
        </p:spPr>
      </p:sp>
      <p:sp>
        <p:nvSpPr>
          <p:cNvPr name="Freeform 16" id="16"/>
          <p:cNvSpPr/>
          <p:nvPr/>
        </p:nvSpPr>
        <p:spPr>
          <a:xfrm flipH="false" flipV="false" rot="0">
            <a:off x="1703888" y="2649464"/>
            <a:ext cx="6112386" cy="1879383"/>
          </a:xfrm>
          <a:custGeom>
            <a:avLst/>
            <a:gdLst/>
            <a:ahLst/>
            <a:cxnLst/>
            <a:rect r="r" b="b" t="t" l="l"/>
            <a:pathLst>
              <a:path h="1879383" w="6112386">
                <a:moveTo>
                  <a:pt x="0" y="0"/>
                </a:moveTo>
                <a:lnTo>
                  <a:pt x="6112387" y="0"/>
                </a:lnTo>
                <a:lnTo>
                  <a:pt x="6112387" y="1879383"/>
                </a:lnTo>
                <a:lnTo>
                  <a:pt x="0" y="1879383"/>
                </a:lnTo>
                <a:lnTo>
                  <a:pt x="0" y="0"/>
                </a:lnTo>
                <a:close/>
              </a:path>
            </a:pathLst>
          </a:custGeom>
          <a:blipFill>
            <a:blip r:embed="rId9"/>
            <a:stretch>
              <a:fillRect l="0" t="0" r="0" b="0"/>
            </a:stretch>
          </a:blipFill>
        </p:spPr>
      </p:sp>
      <p:sp>
        <p:nvSpPr>
          <p:cNvPr name="Freeform 17" id="17"/>
          <p:cNvSpPr/>
          <p:nvPr/>
        </p:nvSpPr>
        <p:spPr>
          <a:xfrm flipH="false" flipV="false" rot="0">
            <a:off x="8370079" y="3204823"/>
            <a:ext cx="8527391" cy="3531972"/>
          </a:xfrm>
          <a:custGeom>
            <a:avLst/>
            <a:gdLst/>
            <a:ahLst/>
            <a:cxnLst/>
            <a:rect r="r" b="b" t="t" l="l"/>
            <a:pathLst>
              <a:path h="3531972" w="8527391">
                <a:moveTo>
                  <a:pt x="0" y="0"/>
                </a:moveTo>
                <a:lnTo>
                  <a:pt x="8527391" y="0"/>
                </a:lnTo>
                <a:lnTo>
                  <a:pt x="8527391" y="3531972"/>
                </a:lnTo>
                <a:lnTo>
                  <a:pt x="0" y="3531972"/>
                </a:lnTo>
                <a:lnTo>
                  <a:pt x="0" y="0"/>
                </a:lnTo>
                <a:close/>
              </a:path>
            </a:pathLst>
          </a:custGeom>
          <a:blipFill>
            <a:blip r:embed="rId10"/>
            <a:stretch>
              <a:fillRect l="0" t="0" r="0" b="0"/>
            </a:stretch>
          </a:blipFill>
        </p:spPr>
      </p:sp>
      <p:sp>
        <p:nvSpPr>
          <p:cNvPr name="Freeform 18" id="18"/>
          <p:cNvSpPr/>
          <p:nvPr/>
        </p:nvSpPr>
        <p:spPr>
          <a:xfrm flipH="false" flipV="false" rot="0">
            <a:off x="1116934" y="6937218"/>
            <a:ext cx="9045313" cy="3071702"/>
          </a:xfrm>
          <a:custGeom>
            <a:avLst/>
            <a:gdLst/>
            <a:ahLst/>
            <a:cxnLst/>
            <a:rect r="r" b="b" t="t" l="l"/>
            <a:pathLst>
              <a:path h="3071702" w="9045313">
                <a:moveTo>
                  <a:pt x="0" y="0"/>
                </a:moveTo>
                <a:lnTo>
                  <a:pt x="9045313" y="0"/>
                </a:lnTo>
                <a:lnTo>
                  <a:pt x="9045313" y="3071701"/>
                </a:lnTo>
                <a:lnTo>
                  <a:pt x="0" y="3071701"/>
                </a:lnTo>
                <a:lnTo>
                  <a:pt x="0" y="0"/>
                </a:lnTo>
                <a:close/>
              </a:path>
            </a:pathLst>
          </a:custGeom>
          <a:blipFill>
            <a:blip r:embed="rId11"/>
            <a:stretch>
              <a:fillRect l="0" t="0" r="0" b="0"/>
            </a:stretch>
          </a:blipFill>
        </p:spPr>
      </p:sp>
      <p:sp>
        <p:nvSpPr>
          <p:cNvPr name="TextBox 19" id="19"/>
          <p:cNvSpPr txBox="true"/>
          <p:nvPr/>
        </p:nvSpPr>
        <p:spPr>
          <a:xfrm rot="0">
            <a:off x="7157016" y="1019175"/>
            <a:ext cx="6242347" cy="1266627"/>
          </a:xfrm>
          <a:prstGeom prst="rect">
            <a:avLst/>
          </a:prstGeom>
        </p:spPr>
        <p:txBody>
          <a:bodyPr anchor="t" rtlCol="false" tIns="0" lIns="0" bIns="0" rIns="0">
            <a:spAutoFit/>
          </a:bodyPr>
          <a:lstStyle/>
          <a:p>
            <a:pPr algn="r">
              <a:lnSpc>
                <a:spcPts val="5020"/>
              </a:lnSpc>
            </a:pPr>
            <a:r>
              <a:rPr lang="en-US" sz="4183">
                <a:solidFill>
                  <a:srgbClr val="000000"/>
                </a:solidFill>
                <a:latin typeface="Fredoka One"/>
              </a:rPr>
              <a:t>Fungsi Penunjang Queue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008116" y="5554553"/>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68274" y="-2104500"/>
            <a:ext cx="6949485" cy="6949485"/>
          </a:xfrm>
          <a:custGeom>
            <a:avLst/>
            <a:gdLst/>
            <a:ahLst/>
            <a:cxnLst/>
            <a:rect r="r" b="b" t="t" l="l"/>
            <a:pathLst>
              <a:path h="6949485" w="6949485">
                <a:moveTo>
                  <a:pt x="0" y="0"/>
                </a:moveTo>
                <a:lnTo>
                  <a:pt x="6949485" y="0"/>
                </a:lnTo>
                <a:lnTo>
                  <a:pt x="6949485" y="6949484"/>
                </a:lnTo>
                <a:lnTo>
                  <a:pt x="0" y="69494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793560" y="2368216"/>
            <a:ext cx="1190023" cy="1190023"/>
          </a:xfrm>
          <a:custGeom>
            <a:avLst/>
            <a:gdLst/>
            <a:ahLst/>
            <a:cxnLst/>
            <a:rect r="r" b="b" t="t" l="l"/>
            <a:pathLst>
              <a:path h="1190023" w="1190023">
                <a:moveTo>
                  <a:pt x="0" y="0"/>
                </a:moveTo>
                <a:lnTo>
                  <a:pt x="1190023" y="0"/>
                </a:lnTo>
                <a:lnTo>
                  <a:pt x="1190023" y="1190023"/>
                </a:lnTo>
                <a:lnTo>
                  <a:pt x="0" y="11900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349296" y="8462264"/>
            <a:ext cx="1592073" cy="1592073"/>
          </a:xfrm>
          <a:custGeom>
            <a:avLst/>
            <a:gdLst/>
            <a:ahLst/>
            <a:cxnLst/>
            <a:rect r="r" b="b" t="t" l="l"/>
            <a:pathLst>
              <a:path h="1592073" w="1592073">
                <a:moveTo>
                  <a:pt x="0" y="0"/>
                </a:moveTo>
                <a:lnTo>
                  <a:pt x="1592073" y="0"/>
                </a:lnTo>
                <a:lnTo>
                  <a:pt x="1592073" y="1592072"/>
                </a:lnTo>
                <a:lnTo>
                  <a:pt x="0" y="1592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793560" y="5442375"/>
            <a:ext cx="1324081" cy="1324081"/>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56FC2"/>
            </a:solidFill>
          </p:spPr>
        </p:sp>
      </p:grpSp>
      <p:sp>
        <p:nvSpPr>
          <p:cNvPr name="Freeform 8" id="8"/>
          <p:cNvSpPr/>
          <p:nvPr/>
        </p:nvSpPr>
        <p:spPr>
          <a:xfrm flipH="false" flipV="false" rot="0">
            <a:off x="17137283" y="5814636"/>
            <a:ext cx="636636" cy="579559"/>
          </a:xfrm>
          <a:custGeom>
            <a:avLst/>
            <a:gdLst/>
            <a:ahLst/>
            <a:cxnLst/>
            <a:rect r="r" b="b" t="t" l="l"/>
            <a:pathLst>
              <a:path h="579559" w="636636">
                <a:moveTo>
                  <a:pt x="0" y="0"/>
                </a:moveTo>
                <a:lnTo>
                  <a:pt x="636635" y="0"/>
                </a:lnTo>
                <a:lnTo>
                  <a:pt x="636635" y="579559"/>
                </a:lnTo>
                <a:lnTo>
                  <a:pt x="0" y="579559"/>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grpSp>
        <p:nvGrpSpPr>
          <p:cNvPr name="Group 9" id="9"/>
          <p:cNvGrpSpPr/>
          <p:nvPr/>
        </p:nvGrpSpPr>
        <p:grpSpPr>
          <a:xfrm rot="0">
            <a:off x="3629025" y="2550795"/>
            <a:ext cx="2386012" cy="824865"/>
            <a:chOff x="0" y="0"/>
            <a:chExt cx="3181350" cy="1099820"/>
          </a:xfrm>
        </p:grpSpPr>
        <p:sp>
          <p:nvSpPr>
            <p:cNvPr name="Freeform 10" id="10"/>
            <p:cNvSpPr/>
            <p:nvPr/>
          </p:nvSpPr>
          <p:spPr>
            <a:xfrm flipH="false" flipV="false" rot="0">
              <a:off x="46990" y="49530"/>
              <a:ext cx="3088640" cy="1003300"/>
            </a:xfrm>
            <a:custGeom>
              <a:avLst/>
              <a:gdLst/>
              <a:ahLst/>
              <a:cxnLst/>
              <a:rect r="r" b="b" t="t" l="l"/>
              <a:pathLst>
                <a:path h="1003300" w="3088640">
                  <a:moveTo>
                    <a:pt x="140970" y="25400"/>
                  </a:moveTo>
                  <a:cubicBezTo>
                    <a:pt x="382270" y="200660"/>
                    <a:pt x="412750" y="215900"/>
                    <a:pt x="504190" y="234950"/>
                  </a:cubicBezTo>
                  <a:cubicBezTo>
                    <a:pt x="754380" y="285750"/>
                    <a:pt x="1640840" y="280670"/>
                    <a:pt x="1958340" y="312420"/>
                  </a:cubicBezTo>
                  <a:cubicBezTo>
                    <a:pt x="2114550" y="327660"/>
                    <a:pt x="2188210" y="341630"/>
                    <a:pt x="2305050" y="363220"/>
                  </a:cubicBezTo>
                  <a:cubicBezTo>
                    <a:pt x="2425700" y="386080"/>
                    <a:pt x="2593340" y="425450"/>
                    <a:pt x="2672080" y="447040"/>
                  </a:cubicBezTo>
                  <a:cubicBezTo>
                    <a:pt x="2710180" y="457200"/>
                    <a:pt x="2724150" y="458470"/>
                    <a:pt x="2754630" y="474980"/>
                  </a:cubicBezTo>
                  <a:cubicBezTo>
                    <a:pt x="2801620" y="500380"/>
                    <a:pt x="2874010" y="552450"/>
                    <a:pt x="2919730" y="598170"/>
                  </a:cubicBezTo>
                  <a:cubicBezTo>
                    <a:pt x="2961640" y="638810"/>
                    <a:pt x="2997200" y="689610"/>
                    <a:pt x="3022600" y="730250"/>
                  </a:cubicBezTo>
                  <a:cubicBezTo>
                    <a:pt x="3042920" y="760730"/>
                    <a:pt x="3056890" y="784860"/>
                    <a:pt x="3067050" y="816610"/>
                  </a:cubicBezTo>
                  <a:cubicBezTo>
                    <a:pt x="3078480" y="849630"/>
                    <a:pt x="3088640" y="896620"/>
                    <a:pt x="3083560" y="925830"/>
                  </a:cubicBezTo>
                  <a:cubicBezTo>
                    <a:pt x="3079750" y="946150"/>
                    <a:pt x="3070860" y="963930"/>
                    <a:pt x="3055620" y="976630"/>
                  </a:cubicBezTo>
                  <a:cubicBezTo>
                    <a:pt x="3036570" y="991870"/>
                    <a:pt x="2995930" y="1003300"/>
                    <a:pt x="2973070" y="999490"/>
                  </a:cubicBezTo>
                  <a:cubicBezTo>
                    <a:pt x="2954020" y="996950"/>
                    <a:pt x="2934970" y="982980"/>
                    <a:pt x="2923540" y="969010"/>
                  </a:cubicBezTo>
                  <a:cubicBezTo>
                    <a:pt x="2912110" y="955040"/>
                    <a:pt x="2904490" y="929640"/>
                    <a:pt x="2901950" y="914400"/>
                  </a:cubicBezTo>
                  <a:cubicBezTo>
                    <a:pt x="2900680" y="902970"/>
                    <a:pt x="2901950" y="895350"/>
                    <a:pt x="2905760" y="885190"/>
                  </a:cubicBezTo>
                  <a:cubicBezTo>
                    <a:pt x="2910840" y="869950"/>
                    <a:pt x="2923540" y="848360"/>
                    <a:pt x="2938780" y="836930"/>
                  </a:cubicBezTo>
                  <a:cubicBezTo>
                    <a:pt x="2954020" y="825500"/>
                    <a:pt x="2975610" y="817880"/>
                    <a:pt x="2994660" y="819150"/>
                  </a:cubicBezTo>
                  <a:cubicBezTo>
                    <a:pt x="3018790" y="821690"/>
                    <a:pt x="3055620" y="839470"/>
                    <a:pt x="3069590" y="859790"/>
                  </a:cubicBezTo>
                  <a:cubicBezTo>
                    <a:pt x="3083560" y="881380"/>
                    <a:pt x="3086100" y="922020"/>
                    <a:pt x="3078480" y="944880"/>
                  </a:cubicBezTo>
                  <a:cubicBezTo>
                    <a:pt x="3072130" y="963930"/>
                    <a:pt x="3053080" y="980440"/>
                    <a:pt x="3040380" y="989330"/>
                  </a:cubicBezTo>
                  <a:cubicBezTo>
                    <a:pt x="3031490" y="995680"/>
                    <a:pt x="3023870" y="999490"/>
                    <a:pt x="3012440" y="999490"/>
                  </a:cubicBezTo>
                  <a:cubicBezTo>
                    <a:pt x="2992120" y="1000760"/>
                    <a:pt x="2951480" y="996950"/>
                    <a:pt x="2929890" y="976630"/>
                  </a:cubicBezTo>
                  <a:cubicBezTo>
                    <a:pt x="2899410" y="948690"/>
                    <a:pt x="2891790" y="862330"/>
                    <a:pt x="2870200" y="819150"/>
                  </a:cubicBezTo>
                  <a:cubicBezTo>
                    <a:pt x="2853690" y="786130"/>
                    <a:pt x="2842260" y="765810"/>
                    <a:pt x="2819400" y="736600"/>
                  </a:cubicBezTo>
                  <a:cubicBezTo>
                    <a:pt x="2788920" y="698500"/>
                    <a:pt x="2745740" y="643890"/>
                    <a:pt x="2698750" y="613410"/>
                  </a:cubicBezTo>
                  <a:cubicBezTo>
                    <a:pt x="2653030" y="582930"/>
                    <a:pt x="2607310" y="572770"/>
                    <a:pt x="2543810" y="551180"/>
                  </a:cubicBezTo>
                  <a:cubicBezTo>
                    <a:pt x="2447290" y="519430"/>
                    <a:pt x="2297430" y="477520"/>
                    <a:pt x="2174240" y="453390"/>
                  </a:cubicBezTo>
                  <a:cubicBezTo>
                    <a:pt x="2054860" y="430530"/>
                    <a:pt x="1957070" y="415290"/>
                    <a:pt x="1816100" y="408940"/>
                  </a:cubicBezTo>
                  <a:cubicBezTo>
                    <a:pt x="1616710" y="400050"/>
                    <a:pt x="1271270" y="435610"/>
                    <a:pt x="1089660" y="430530"/>
                  </a:cubicBezTo>
                  <a:cubicBezTo>
                    <a:pt x="980440" y="426720"/>
                    <a:pt x="918210" y="410210"/>
                    <a:pt x="826770" y="406400"/>
                  </a:cubicBezTo>
                  <a:cubicBezTo>
                    <a:pt x="726440" y="402590"/>
                    <a:pt x="585470" y="416560"/>
                    <a:pt x="513080" y="410210"/>
                  </a:cubicBezTo>
                  <a:cubicBezTo>
                    <a:pt x="474980" y="406400"/>
                    <a:pt x="459740" y="402590"/>
                    <a:pt x="425450" y="392430"/>
                  </a:cubicBezTo>
                  <a:cubicBezTo>
                    <a:pt x="372110" y="375920"/>
                    <a:pt x="289560" y="347980"/>
                    <a:pt x="224790" y="307340"/>
                  </a:cubicBezTo>
                  <a:cubicBezTo>
                    <a:pt x="151130" y="261620"/>
                    <a:pt x="40640" y="172720"/>
                    <a:pt x="13970" y="124460"/>
                  </a:cubicBezTo>
                  <a:cubicBezTo>
                    <a:pt x="1270" y="102870"/>
                    <a:pt x="0" y="85090"/>
                    <a:pt x="3810" y="67310"/>
                  </a:cubicBezTo>
                  <a:cubicBezTo>
                    <a:pt x="7620" y="49530"/>
                    <a:pt x="19050" y="30480"/>
                    <a:pt x="33020" y="19050"/>
                  </a:cubicBezTo>
                  <a:cubicBezTo>
                    <a:pt x="46990" y="7620"/>
                    <a:pt x="69850" y="0"/>
                    <a:pt x="87630" y="1270"/>
                  </a:cubicBezTo>
                  <a:cubicBezTo>
                    <a:pt x="105410" y="2540"/>
                    <a:pt x="140970" y="25400"/>
                    <a:pt x="140970" y="25400"/>
                  </a:cubicBezTo>
                </a:path>
              </a:pathLst>
            </a:custGeom>
            <a:solidFill>
              <a:srgbClr val="4FB69F"/>
            </a:solidFill>
            <a:ln>
              <a:noFill/>
            </a:ln>
          </p:spPr>
        </p:sp>
      </p:grpSp>
      <p:grpSp>
        <p:nvGrpSpPr>
          <p:cNvPr name="Group 11" id="11"/>
          <p:cNvGrpSpPr/>
          <p:nvPr/>
        </p:nvGrpSpPr>
        <p:grpSpPr>
          <a:xfrm rot="0">
            <a:off x="6474142" y="5354003"/>
            <a:ext cx="2105025" cy="842010"/>
            <a:chOff x="0" y="0"/>
            <a:chExt cx="2806700" cy="1122680"/>
          </a:xfrm>
        </p:grpSpPr>
        <p:sp>
          <p:nvSpPr>
            <p:cNvPr name="Freeform 12" id="12"/>
            <p:cNvSpPr/>
            <p:nvPr/>
          </p:nvSpPr>
          <p:spPr>
            <a:xfrm flipH="false" flipV="false" rot="0">
              <a:off x="46990" y="49530"/>
              <a:ext cx="2712720" cy="1023620"/>
            </a:xfrm>
            <a:custGeom>
              <a:avLst/>
              <a:gdLst/>
              <a:ahLst/>
              <a:cxnLst/>
              <a:rect r="r" b="b" t="t" l="l"/>
              <a:pathLst>
                <a:path h="1023620" w="2712720">
                  <a:moveTo>
                    <a:pt x="137160" y="26670"/>
                  </a:moveTo>
                  <a:cubicBezTo>
                    <a:pt x="354330" y="227330"/>
                    <a:pt x="378460" y="205740"/>
                    <a:pt x="422910" y="209550"/>
                  </a:cubicBezTo>
                  <a:cubicBezTo>
                    <a:pt x="497840" y="217170"/>
                    <a:pt x="618490" y="260350"/>
                    <a:pt x="723900" y="276860"/>
                  </a:cubicBezTo>
                  <a:cubicBezTo>
                    <a:pt x="836930" y="294640"/>
                    <a:pt x="957580" y="289560"/>
                    <a:pt x="1082040" y="306070"/>
                  </a:cubicBezTo>
                  <a:cubicBezTo>
                    <a:pt x="1217930" y="323850"/>
                    <a:pt x="1367790" y="370840"/>
                    <a:pt x="1506220" y="386080"/>
                  </a:cubicBezTo>
                  <a:cubicBezTo>
                    <a:pt x="1637030" y="400050"/>
                    <a:pt x="1755140" y="386080"/>
                    <a:pt x="1889760" y="400050"/>
                  </a:cubicBezTo>
                  <a:cubicBezTo>
                    <a:pt x="2043430" y="415290"/>
                    <a:pt x="2284730" y="449580"/>
                    <a:pt x="2379980" y="480060"/>
                  </a:cubicBezTo>
                  <a:cubicBezTo>
                    <a:pt x="2421890" y="494030"/>
                    <a:pt x="2438400" y="505460"/>
                    <a:pt x="2465070" y="523240"/>
                  </a:cubicBezTo>
                  <a:cubicBezTo>
                    <a:pt x="2491740" y="541020"/>
                    <a:pt x="2515870" y="560070"/>
                    <a:pt x="2540000" y="586740"/>
                  </a:cubicBezTo>
                  <a:cubicBezTo>
                    <a:pt x="2570480" y="621030"/>
                    <a:pt x="2600960" y="671830"/>
                    <a:pt x="2627630" y="721360"/>
                  </a:cubicBezTo>
                  <a:cubicBezTo>
                    <a:pt x="2655570" y="774700"/>
                    <a:pt x="2691130" y="853440"/>
                    <a:pt x="2702560" y="896620"/>
                  </a:cubicBezTo>
                  <a:cubicBezTo>
                    <a:pt x="2708910" y="919480"/>
                    <a:pt x="2712720" y="934720"/>
                    <a:pt x="2708910" y="952500"/>
                  </a:cubicBezTo>
                  <a:cubicBezTo>
                    <a:pt x="2705100" y="970280"/>
                    <a:pt x="2693670" y="989330"/>
                    <a:pt x="2680970" y="1000760"/>
                  </a:cubicBezTo>
                  <a:cubicBezTo>
                    <a:pt x="2668270" y="1012190"/>
                    <a:pt x="2649220" y="1022350"/>
                    <a:pt x="2630170" y="1022350"/>
                  </a:cubicBezTo>
                  <a:cubicBezTo>
                    <a:pt x="2607310" y="1022350"/>
                    <a:pt x="2570480" y="1004570"/>
                    <a:pt x="2555240" y="988060"/>
                  </a:cubicBezTo>
                  <a:cubicBezTo>
                    <a:pt x="2542540" y="974090"/>
                    <a:pt x="2536190" y="953770"/>
                    <a:pt x="2536190" y="935990"/>
                  </a:cubicBezTo>
                  <a:cubicBezTo>
                    <a:pt x="2536190" y="918210"/>
                    <a:pt x="2541270" y="896620"/>
                    <a:pt x="2553970" y="882650"/>
                  </a:cubicBezTo>
                  <a:cubicBezTo>
                    <a:pt x="2569210" y="866140"/>
                    <a:pt x="2603500" y="845820"/>
                    <a:pt x="2627630" y="847090"/>
                  </a:cubicBezTo>
                  <a:cubicBezTo>
                    <a:pt x="2651760" y="848360"/>
                    <a:pt x="2686050" y="868680"/>
                    <a:pt x="2698750" y="889000"/>
                  </a:cubicBezTo>
                  <a:cubicBezTo>
                    <a:pt x="2711450" y="909320"/>
                    <a:pt x="2708910" y="951230"/>
                    <a:pt x="2703830" y="970280"/>
                  </a:cubicBezTo>
                  <a:cubicBezTo>
                    <a:pt x="2701290" y="981710"/>
                    <a:pt x="2696210" y="986790"/>
                    <a:pt x="2688590" y="994410"/>
                  </a:cubicBezTo>
                  <a:cubicBezTo>
                    <a:pt x="2677160" y="1004570"/>
                    <a:pt x="2658110" y="1019810"/>
                    <a:pt x="2639060" y="1021080"/>
                  </a:cubicBezTo>
                  <a:cubicBezTo>
                    <a:pt x="2616200" y="1023620"/>
                    <a:pt x="2585720" y="1018540"/>
                    <a:pt x="2561590" y="995680"/>
                  </a:cubicBezTo>
                  <a:cubicBezTo>
                    <a:pt x="2513330" y="951230"/>
                    <a:pt x="2477770" y="762000"/>
                    <a:pt x="2438400" y="701040"/>
                  </a:cubicBezTo>
                  <a:cubicBezTo>
                    <a:pt x="2416810" y="668020"/>
                    <a:pt x="2400300" y="652780"/>
                    <a:pt x="2376170" y="635000"/>
                  </a:cubicBezTo>
                  <a:cubicBezTo>
                    <a:pt x="2349500" y="615950"/>
                    <a:pt x="2322830" y="603250"/>
                    <a:pt x="2284730" y="589280"/>
                  </a:cubicBezTo>
                  <a:cubicBezTo>
                    <a:pt x="2226310" y="568960"/>
                    <a:pt x="2125980" y="551180"/>
                    <a:pt x="2054860" y="541020"/>
                  </a:cubicBezTo>
                  <a:cubicBezTo>
                    <a:pt x="1995170" y="532130"/>
                    <a:pt x="1950720" y="529590"/>
                    <a:pt x="1889760" y="528320"/>
                  </a:cubicBezTo>
                  <a:cubicBezTo>
                    <a:pt x="1816100" y="525780"/>
                    <a:pt x="1739900" y="539750"/>
                    <a:pt x="1645920" y="533400"/>
                  </a:cubicBezTo>
                  <a:cubicBezTo>
                    <a:pt x="1515110" y="524510"/>
                    <a:pt x="1330960" y="478790"/>
                    <a:pt x="1181100" y="462280"/>
                  </a:cubicBezTo>
                  <a:cubicBezTo>
                    <a:pt x="1042670" y="447040"/>
                    <a:pt x="918210" y="453390"/>
                    <a:pt x="777240" y="438150"/>
                  </a:cubicBezTo>
                  <a:cubicBezTo>
                    <a:pt x="619760" y="420370"/>
                    <a:pt x="370840" y="384810"/>
                    <a:pt x="281940" y="358140"/>
                  </a:cubicBezTo>
                  <a:cubicBezTo>
                    <a:pt x="247650" y="347980"/>
                    <a:pt x="238760" y="345440"/>
                    <a:pt x="212090" y="326390"/>
                  </a:cubicBezTo>
                  <a:cubicBezTo>
                    <a:pt x="160020" y="289560"/>
                    <a:pt x="35560" y="167640"/>
                    <a:pt x="11430" y="118110"/>
                  </a:cubicBezTo>
                  <a:cubicBezTo>
                    <a:pt x="1270" y="96520"/>
                    <a:pt x="0" y="80010"/>
                    <a:pt x="3810" y="63500"/>
                  </a:cubicBezTo>
                  <a:cubicBezTo>
                    <a:pt x="7620" y="46990"/>
                    <a:pt x="20320" y="26670"/>
                    <a:pt x="34290" y="16510"/>
                  </a:cubicBezTo>
                  <a:cubicBezTo>
                    <a:pt x="48260" y="6350"/>
                    <a:pt x="71120" y="0"/>
                    <a:pt x="87630" y="1270"/>
                  </a:cubicBezTo>
                  <a:cubicBezTo>
                    <a:pt x="105410" y="2540"/>
                    <a:pt x="137160" y="26670"/>
                    <a:pt x="137160" y="26670"/>
                  </a:cubicBezTo>
                </a:path>
              </a:pathLst>
            </a:custGeom>
            <a:solidFill>
              <a:srgbClr val="4FB69F"/>
            </a:solidFill>
            <a:ln>
              <a:noFill/>
            </a:ln>
          </p:spPr>
        </p:sp>
      </p:grpSp>
      <p:grpSp>
        <p:nvGrpSpPr>
          <p:cNvPr name="Group 13" id="13"/>
          <p:cNvGrpSpPr/>
          <p:nvPr/>
        </p:nvGrpSpPr>
        <p:grpSpPr>
          <a:xfrm rot="0">
            <a:off x="11811952" y="7139940"/>
            <a:ext cx="781050" cy="1864995"/>
            <a:chOff x="0" y="0"/>
            <a:chExt cx="1041400" cy="2486660"/>
          </a:xfrm>
        </p:grpSpPr>
        <p:sp>
          <p:nvSpPr>
            <p:cNvPr name="Freeform 14" id="14"/>
            <p:cNvSpPr/>
            <p:nvPr/>
          </p:nvSpPr>
          <p:spPr>
            <a:xfrm flipH="false" flipV="false" rot="0">
              <a:off x="49530" y="41910"/>
              <a:ext cx="942340" cy="2400300"/>
            </a:xfrm>
            <a:custGeom>
              <a:avLst/>
              <a:gdLst/>
              <a:ahLst/>
              <a:cxnLst/>
              <a:rect r="r" b="b" t="t" l="l"/>
              <a:pathLst>
                <a:path h="2400300" w="942340">
                  <a:moveTo>
                    <a:pt x="116840" y="8890"/>
                  </a:moveTo>
                  <a:cubicBezTo>
                    <a:pt x="298450" y="109220"/>
                    <a:pt x="309880" y="121920"/>
                    <a:pt x="325120" y="148590"/>
                  </a:cubicBezTo>
                  <a:cubicBezTo>
                    <a:pt x="349250" y="190500"/>
                    <a:pt x="372110" y="270510"/>
                    <a:pt x="386080" y="325120"/>
                  </a:cubicBezTo>
                  <a:cubicBezTo>
                    <a:pt x="397510" y="370840"/>
                    <a:pt x="401320" y="389890"/>
                    <a:pt x="407670" y="452120"/>
                  </a:cubicBezTo>
                  <a:cubicBezTo>
                    <a:pt x="424180" y="622300"/>
                    <a:pt x="425450" y="1118870"/>
                    <a:pt x="425450" y="1412240"/>
                  </a:cubicBezTo>
                  <a:cubicBezTo>
                    <a:pt x="425450" y="1659890"/>
                    <a:pt x="367030" y="1997710"/>
                    <a:pt x="412750" y="2098040"/>
                  </a:cubicBezTo>
                  <a:cubicBezTo>
                    <a:pt x="429260" y="2134870"/>
                    <a:pt x="449580" y="2141220"/>
                    <a:pt x="481330" y="2156460"/>
                  </a:cubicBezTo>
                  <a:cubicBezTo>
                    <a:pt x="528320" y="2179320"/>
                    <a:pt x="626110" y="2193290"/>
                    <a:pt x="676910" y="2200910"/>
                  </a:cubicBezTo>
                  <a:cubicBezTo>
                    <a:pt x="708660" y="2205990"/>
                    <a:pt x="728980" y="2209800"/>
                    <a:pt x="756920" y="2205990"/>
                  </a:cubicBezTo>
                  <a:cubicBezTo>
                    <a:pt x="787400" y="2202180"/>
                    <a:pt x="824230" y="2175510"/>
                    <a:pt x="850900" y="2176780"/>
                  </a:cubicBezTo>
                  <a:cubicBezTo>
                    <a:pt x="872490" y="2178050"/>
                    <a:pt x="892810" y="2186940"/>
                    <a:pt x="908050" y="2199640"/>
                  </a:cubicBezTo>
                  <a:cubicBezTo>
                    <a:pt x="922020" y="2212340"/>
                    <a:pt x="934720" y="2232660"/>
                    <a:pt x="938530" y="2251710"/>
                  </a:cubicBezTo>
                  <a:cubicBezTo>
                    <a:pt x="942340" y="2270760"/>
                    <a:pt x="937260" y="2296160"/>
                    <a:pt x="932180" y="2311400"/>
                  </a:cubicBezTo>
                  <a:cubicBezTo>
                    <a:pt x="928370" y="2322830"/>
                    <a:pt x="923290" y="2329180"/>
                    <a:pt x="914400" y="2336800"/>
                  </a:cubicBezTo>
                  <a:cubicBezTo>
                    <a:pt x="901700" y="2348230"/>
                    <a:pt x="880110" y="2364740"/>
                    <a:pt x="859790" y="2366010"/>
                  </a:cubicBezTo>
                  <a:cubicBezTo>
                    <a:pt x="835660" y="2368550"/>
                    <a:pt x="793750" y="2353310"/>
                    <a:pt x="775970" y="2336800"/>
                  </a:cubicBezTo>
                  <a:cubicBezTo>
                    <a:pt x="760730" y="2322830"/>
                    <a:pt x="751840" y="2299970"/>
                    <a:pt x="750570" y="2280920"/>
                  </a:cubicBezTo>
                  <a:cubicBezTo>
                    <a:pt x="749300" y="2261870"/>
                    <a:pt x="754380" y="2237740"/>
                    <a:pt x="764540" y="2221230"/>
                  </a:cubicBezTo>
                  <a:cubicBezTo>
                    <a:pt x="774700" y="2204720"/>
                    <a:pt x="793750" y="2189480"/>
                    <a:pt x="811530" y="2183130"/>
                  </a:cubicBezTo>
                  <a:cubicBezTo>
                    <a:pt x="829310" y="2176780"/>
                    <a:pt x="853440" y="2174240"/>
                    <a:pt x="871220" y="2179320"/>
                  </a:cubicBezTo>
                  <a:cubicBezTo>
                    <a:pt x="890270" y="2184400"/>
                    <a:pt x="910590" y="2199640"/>
                    <a:pt x="922020" y="2214880"/>
                  </a:cubicBezTo>
                  <a:cubicBezTo>
                    <a:pt x="933450" y="2230120"/>
                    <a:pt x="939800" y="2255520"/>
                    <a:pt x="941070" y="2272030"/>
                  </a:cubicBezTo>
                  <a:cubicBezTo>
                    <a:pt x="942340" y="2283460"/>
                    <a:pt x="941070" y="2292350"/>
                    <a:pt x="935990" y="2302510"/>
                  </a:cubicBezTo>
                  <a:cubicBezTo>
                    <a:pt x="929640" y="2317750"/>
                    <a:pt x="916940" y="2336800"/>
                    <a:pt x="897890" y="2350770"/>
                  </a:cubicBezTo>
                  <a:cubicBezTo>
                    <a:pt x="871220" y="2369820"/>
                    <a:pt x="828040" y="2390140"/>
                    <a:pt x="779780" y="2393950"/>
                  </a:cubicBezTo>
                  <a:cubicBezTo>
                    <a:pt x="708660" y="2400300"/>
                    <a:pt x="590550" y="2368550"/>
                    <a:pt x="509270" y="2348230"/>
                  </a:cubicBezTo>
                  <a:cubicBezTo>
                    <a:pt x="439420" y="2330450"/>
                    <a:pt x="359410" y="2316480"/>
                    <a:pt x="317500" y="2283460"/>
                  </a:cubicBezTo>
                  <a:cubicBezTo>
                    <a:pt x="287020" y="2259330"/>
                    <a:pt x="275590" y="2237740"/>
                    <a:pt x="261620" y="2190750"/>
                  </a:cubicBezTo>
                  <a:cubicBezTo>
                    <a:pt x="229870" y="2082800"/>
                    <a:pt x="246380" y="1835150"/>
                    <a:pt x="242570" y="1609090"/>
                  </a:cubicBezTo>
                  <a:cubicBezTo>
                    <a:pt x="236220" y="1295400"/>
                    <a:pt x="255270" y="690880"/>
                    <a:pt x="237490" y="486410"/>
                  </a:cubicBezTo>
                  <a:cubicBezTo>
                    <a:pt x="231140" y="408940"/>
                    <a:pt x="222250" y="373380"/>
                    <a:pt x="210820" y="326390"/>
                  </a:cubicBezTo>
                  <a:cubicBezTo>
                    <a:pt x="201930" y="289560"/>
                    <a:pt x="200660" y="256540"/>
                    <a:pt x="177800" y="228600"/>
                  </a:cubicBezTo>
                  <a:cubicBezTo>
                    <a:pt x="148590" y="193040"/>
                    <a:pt x="58420" y="175260"/>
                    <a:pt x="30480" y="143510"/>
                  </a:cubicBezTo>
                  <a:cubicBezTo>
                    <a:pt x="11430" y="121920"/>
                    <a:pt x="0" y="96520"/>
                    <a:pt x="1270" y="74930"/>
                  </a:cubicBezTo>
                  <a:cubicBezTo>
                    <a:pt x="2540" y="53340"/>
                    <a:pt x="22860" y="22860"/>
                    <a:pt x="41910" y="11430"/>
                  </a:cubicBezTo>
                  <a:cubicBezTo>
                    <a:pt x="60960" y="0"/>
                    <a:pt x="116840" y="8890"/>
                    <a:pt x="116840" y="8890"/>
                  </a:cubicBezTo>
                </a:path>
              </a:pathLst>
            </a:custGeom>
            <a:solidFill>
              <a:srgbClr val="4FB69F"/>
            </a:solidFill>
            <a:ln>
              <a:noFill/>
            </a:ln>
          </p:spPr>
        </p:sp>
      </p:grpSp>
      <p:sp>
        <p:nvSpPr>
          <p:cNvPr name="Freeform 15" id="15"/>
          <p:cNvSpPr/>
          <p:nvPr/>
        </p:nvSpPr>
        <p:spPr>
          <a:xfrm flipH="false" flipV="false" rot="0">
            <a:off x="716576" y="582777"/>
            <a:ext cx="5708332" cy="1960688"/>
          </a:xfrm>
          <a:custGeom>
            <a:avLst/>
            <a:gdLst/>
            <a:ahLst/>
            <a:cxnLst/>
            <a:rect r="r" b="b" t="t" l="l"/>
            <a:pathLst>
              <a:path h="1960688" w="5708332">
                <a:moveTo>
                  <a:pt x="0" y="0"/>
                </a:moveTo>
                <a:lnTo>
                  <a:pt x="5708332" y="0"/>
                </a:lnTo>
                <a:lnTo>
                  <a:pt x="5708332" y="1960688"/>
                </a:lnTo>
                <a:lnTo>
                  <a:pt x="0" y="1960688"/>
                </a:lnTo>
                <a:lnTo>
                  <a:pt x="0" y="0"/>
                </a:lnTo>
                <a:close/>
              </a:path>
            </a:pathLst>
          </a:custGeom>
          <a:blipFill>
            <a:blip r:embed="rId8"/>
            <a:stretch>
              <a:fillRect l="0" t="0" r="0" b="0"/>
            </a:stretch>
          </a:blipFill>
        </p:spPr>
      </p:sp>
      <p:sp>
        <p:nvSpPr>
          <p:cNvPr name="Freeform 16" id="16"/>
          <p:cNvSpPr/>
          <p:nvPr/>
        </p:nvSpPr>
        <p:spPr>
          <a:xfrm flipH="false" flipV="false" rot="0">
            <a:off x="4047140" y="3228977"/>
            <a:ext cx="4532027" cy="2363327"/>
          </a:xfrm>
          <a:custGeom>
            <a:avLst/>
            <a:gdLst/>
            <a:ahLst/>
            <a:cxnLst/>
            <a:rect r="r" b="b" t="t" l="l"/>
            <a:pathLst>
              <a:path h="2363327" w="4532027">
                <a:moveTo>
                  <a:pt x="0" y="0"/>
                </a:moveTo>
                <a:lnTo>
                  <a:pt x="4532028" y="0"/>
                </a:lnTo>
                <a:lnTo>
                  <a:pt x="4532028" y="2363327"/>
                </a:lnTo>
                <a:lnTo>
                  <a:pt x="0" y="2363327"/>
                </a:lnTo>
                <a:lnTo>
                  <a:pt x="0" y="0"/>
                </a:lnTo>
                <a:close/>
              </a:path>
            </a:pathLst>
          </a:custGeom>
          <a:blipFill>
            <a:blip r:embed="rId9"/>
            <a:stretch>
              <a:fillRect l="0" t="0" r="0" b="0"/>
            </a:stretch>
          </a:blipFill>
        </p:spPr>
      </p:sp>
      <p:sp>
        <p:nvSpPr>
          <p:cNvPr name="Freeform 17" id="17"/>
          <p:cNvSpPr/>
          <p:nvPr/>
        </p:nvSpPr>
        <p:spPr>
          <a:xfrm flipH="false" flipV="false" rot="0">
            <a:off x="7026044" y="6277816"/>
            <a:ext cx="4823046" cy="1794622"/>
          </a:xfrm>
          <a:custGeom>
            <a:avLst/>
            <a:gdLst/>
            <a:ahLst/>
            <a:cxnLst/>
            <a:rect r="r" b="b" t="t" l="l"/>
            <a:pathLst>
              <a:path h="1794622" w="4823046">
                <a:moveTo>
                  <a:pt x="0" y="0"/>
                </a:moveTo>
                <a:lnTo>
                  <a:pt x="4823046" y="0"/>
                </a:lnTo>
                <a:lnTo>
                  <a:pt x="4823046" y="1794622"/>
                </a:lnTo>
                <a:lnTo>
                  <a:pt x="0" y="1794622"/>
                </a:lnTo>
                <a:lnTo>
                  <a:pt x="0" y="0"/>
                </a:lnTo>
                <a:close/>
              </a:path>
            </a:pathLst>
          </a:custGeom>
          <a:blipFill>
            <a:blip r:embed="rId10"/>
            <a:stretch>
              <a:fillRect l="0" t="0" r="0" b="0"/>
            </a:stretch>
          </a:blipFill>
        </p:spPr>
      </p:sp>
      <p:sp>
        <p:nvSpPr>
          <p:cNvPr name="Freeform 18" id="18"/>
          <p:cNvSpPr/>
          <p:nvPr/>
        </p:nvSpPr>
        <p:spPr>
          <a:xfrm flipH="false" flipV="false" rot="0">
            <a:off x="12293481" y="7139940"/>
            <a:ext cx="4965819" cy="2758788"/>
          </a:xfrm>
          <a:custGeom>
            <a:avLst/>
            <a:gdLst/>
            <a:ahLst/>
            <a:cxnLst/>
            <a:rect r="r" b="b" t="t" l="l"/>
            <a:pathLst>
              <a:path h="2758788" w="4965819">
                <a:moveTo>
                  <a:pt x="0" y="0"/>
                </a:moveTo>
                <a:lnTo>
                  <a:pt x="4965819" y="0"/>
                </a:lnTo>
                <a:lnTo>
                  <a:pt x="4965819" y="2758788"/>
                </a:lnTo>
                <a:lnTo>
                  <a:pt x="0" y="2758788"/>
                </a:lnTo>
                <a:lnTo>
                  <a:pt x="0" y="0"/>
                </a:lnTo>
                <a:close/>
              </a:path>
            </a:pathLst>
          </a:custGeom>
          <a:blipFill>
            <a:blip r:embed="rId11"/>
            <a:stretch>
              <a:fillRect l="0" t="0" r="0" b="0"/>
            </a:stretch>
          </a:blipFill>
        </p:spPr>
      </p:sp>
      <p:sp>
        <p:nvSpPr>
          <p:cNvPr name="TextBox 19" id="19"/>
          <p:cNvSpPr txBox="true"/>
          <p:nvPr/>
        </p:nvSpPr>
        <p:spPr>
          <a:xfrm rot="0">
            <a:off x="9565190" y="1962350"/>
            <a:ext cx="6242347" cy="1266627"/>
          </a:xfrm>
          <a:prstGeom prst="rect">
            <a:avLst/>
          </a:prstGeom>
        </p:spPr>
        <p:txBody>
          <a:bodyPr anchor="t" rtlCol="false" tIns="0" lIns="0" bIns="0" rIns="0">
            <a:spAutoFit/>
          </a:bodyPr>
          <a:lstStyle/>
          <a:p>
            <a:pPr algn="r">
              <a:lnSpc>
                <a:spcPts val="5020"/>
              </a:lnSpc>
            </a:pPr>
            <a:r>
              <a:rPr lang="en-US" sz="4183">
                <a:solidFill>
                  <a:srgbClr val="000000"/>
                </a:solidFill>
                <a:latin typeface="Fredoka One"/>
              </a:rPr>
              <a:t>Deklarasi Stack beserta fungsi operasi stack nya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3158309" y="7475305"/>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196460" y="8694927"/>
            <a:ext cx="1592073" cy="1592073"/>
          </a:xfrm>
          <a:custGeom>
            <a:avLst/>
            <a:gdLst/>
            <a:ahLst/>
            <a:cxnLst/>
            <a:rect r="r" b="b" t="t" l="l"/>
            <a:pathLst>
              <a:path h="1592073" w="1592073">
                <a:moveTo>
                  <a:pt x="0" y="0"/>
                </a:moveTo>
                <a:lnTo>
                  <a:pt x="1592072" y="0"/>
                </a:lnTo>
                <a:lnTo>
                  <a:pt x="1592072" y="1592073"/>
                </a:lnTo>
                <a:lnTo>
                  <a:pt x="0" y="1592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658973" y="8853682"/>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56FC2"/>
            </a:solidFill>
          </p:spPr>
        </p:sp>
      </p:grpSp>
      <p:sp>
        <p:nvSpPr>
          <p:cNvPr name="Freeform 8" id="8"/>
          <p:cNvSpPr/>
          <p:nvPr/>
        </p:nvSpPr>
        <p:spPr>
          <a:xfrm flipH="false" flipV="false" rot="0">
            <a:off x="16970655" y="9191242"/>
            <a:ext cx="577291" cy="525535"/>
          </a:xfrm>
          <a:custGeom>
            <a:avLst/>
            <a:gdLst/>
            <a:ahLst/>
            <a:cxnLst/>
            <a:rect r="r" b="b" t="t" l="l"/>
            <a:pathLst>
              <a:path h="525535" w="577291">
                <a:moveTo>
                  <a:pt x="0" y="0"/>
                </a:moveTo>
                <a:lnTo>
                  <a:pt x="577290" y="0"/>
                </a:lnTo>
                <a:lnTo>
                  <a:pt x="577290" y="525534"/>
                </a:lnTo>
                <a:lnTo>
                  <a:pt x="0" y="525534"/>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2196460" y="386964"/>
            <a:ext cx="10757610" cy="4101822"/>
          </a:xfrm>
          <a:custGeom>
            <a:avLst/>
            <a:gdLst/>
            <a:ahLst/>
            <a:cxnLst/>
            <a:rect r="r" b="b" t="t" l="l"/>
            <a:pathLst>
              <a:path h="4101822" w="10757610">
                <a:moveTo>
                  <a:pt x="0" y="0"/>
                </a:moveTo>
                <a:lnTo>
                  <a:pt x="10757609" y="0"/>
                </a:lnTo>
                <a:lnTo>
                  <a:pt x="10757609" y="4101823"/>
                </a:lnTo>
                <a:lnTo>
                  <a:pt x="0" y="4101823"/>
                </a:lnTo>
                <a:lnTo>
                  <a:pt x="0" y="0"/>
                </a:lnTo>
                <a:close/>
              </a:path>
            </a:pathLst>
          </a:custGeom>
          <a:blipFill>
            <a:blip r:embed="rId8"/>
            <a:stretch>
              <a:fillRect l="0" t="0" r="0" b="0"/>
            </a:stretch>
          </a:blipFill>
        </p:spPr>
      </p:sp>
      <p:sp>
        <p:nvSpPr>
          <p:cNvPr name="Freeform 10" id="10"/>
          <p:cNvSpPr/>
          <p:nvPr/>
        </p:nvSpPr>
        <p:spPr>
          <a:xfrm flipH="false" flipV="false" rot="0">
            <a:off x="6173764" y="4488787"/>
            <a:ext cx="10796890" cy="5585458"/>
          </a:xfrm>
          <a:custGeom>
            <a:avLst/>
            <a:gdLst/>
            <a:ahLst/>
            <a:cxnLst/>
            <a:rect r="r" b="b" t="t" l="l"/>
            <a:pathLst>
              <a:path h="5585458" w="10796890">
                <a:moveTo>
                  <a:pt x="0" y="0"/>
                </a:moveTo>
                <a:lnTo>
                  <a:pt x="10796891" y="0"/>
                </a:lnTo>
                <a:lnTo>
                  <a:pt x="10796891" y="5585458"/>
                </a:lnTo>
                <a:lnTo>
                  <a:pt x="0" y="5585458"/>
                </a:lnTo>
                <a:lnTo>
                  <a:pt x="0" y="0"/>
                </a:lnTo>
                <a:close/>
              </a:path>
            </a:pathLst>
          </a:custGeom>
          <a:blipFill>
            <a:blip r:embed="rId9"/>
            <a:stretch>
              <a:fillRect l="0" t="0" r="0" b="0"/>
            </a:stretch>
          </a:blipFill>
        </p:spPr>
      </p:sp>
      <p:sp>
        <p:nvSpPr>
          <p:cNvPr name="TextBox 11" id="11"/>
          <p:cNvSpPr txBox="true"/>
          <p:nvPr/>
        </p:nvSpPr>
        <p:spPr>
          <a:xfrm rot="0">
            <a:off x="670002" y="5542573"/>
            <a:ext cx="6242347" cy="1114160"/>
          </a:xfrm>
          <a:prstGeom prst="rect">
            <a:avLst/>
          </a:prstGeom>
        </p:spPr>
        <p:txBody>
          <a:bodyPr anchor="t" rtlCol="false" tIns="0" lIns="0" bIns="0" rIns="0">
            <a:spAutoFit/>
          </a:bodyPr>
          <a:lstStyle/>
          <a:p>
            <a:pPr>
              <a:lnSpc>
                <a:spcPts val="4420"/>
              </a:lnSpc>
            </a:pPr>
            <a:r>
              <a:rPr lang="en-US" sz="3683">
                <a:solidFill>
                  <a:srgbClr val="000000"/>
                </a:solidFill>
                <a:latin typeface="Fredoka One"/>
              </a:rPr>
              <a:t>Deklarasi Stack beserta fungsi operasi stack nya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3310694" y="7122063"/>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15553" y="8657973"/>
            <a:ext cx="1592073" cy="1592073"/>
          </a:xfrm>
          <a:custGeom>
            <a:avLst/>
            <a:gdLst/>
            <a:ahLst/>
            <a:cxnLst/>
            <a:rect r="r" b="b" t="t" l="l"/>
            <a:pathLst>
              <a:path h="1592073" w="1592073">
                <a:moveTo>
                  <a:pt x="0" y="0"/>
                </a:moveTo>
                <a:lnTo>
                  <a:pt x="1592073" y="0"/>
                </a:lnTo>
                <a:lnTo>
                  <a:pt x="1592073" y="1592073"/>
                </a:lnTo>
                <a:lnTo>
                  <a:pt x="0" y="1592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658973" y="8853682"/>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56FC2"/>
            </a:solidFill>
          </p:spPr>
        </p:sp>
      </p:grpSp>
      <p:sp>
        <p:nvSpPr>
          <p:cNvPr name="Freeform 8" id="8"/>
          <p:cNvSpPr/>
          <p:nvPr/>
        </p:nvSpPr>
        <p:spPr>
          <a:xfrm flipH="false" flipV="false" rot="0">
            <a:off x="16970655" y="9191242"/>
            <a:ext cx="577291" cy="525535"/>
          </a:xfrm>
          <a:custGeom>
            <a:avLst/>
            <a:gdLst/>
            <a:ahLst/>
            <a:cxnLst/>
            <a:rect r="r" b="b" t="t" l="l"/>
            <a:pathLst>
              <a:path h="525535" w="577291">
                <a:moveTo>
                  <a:pt x="0" y="0"/>
                </a:moveTo>
                <a:lnTo>
                  <a:pt x="577290" y="0"/>
                </a:lnTo>
                <a:lnTo>
                  <a:pt x="577290" y="525534"/>
                </a:lnTo>
                <a:lnTo>
                  <a:pt x="0" y="525534"/>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580743" y="414359"/>
            <a:ext cx="11429906" cy="4440395"/>
          </a:xfrm>
          <a:custGeom>
            <a:avLst/>
            <a:gdLst/>
            <a:ahLst/>
            <a:cxnLst/>
            <a:rect r="r" b="b" t="t" l="l"/>
            <a:pathLst>
              <a:path h="4440395" w="11429906">
                <a:moveTo>
                  <a:pt x="0" y="0"/>
                </a:moveTo>
                <a:lnTo>
                  <a:pt x="11429906" y="0"/>
                </a:lnTo>
                <a:lnTo>
                  <a:pt x="11429906" y="4440395"/>
                </a:lnTo>
                <a:lnTo>
                  <a:pt x="0" y="4440395"/>
                </a:lnTo>
                <a:lnTo>
                  <a:pt x="0" y="0"/>
                </a:lnTo>
                <a:close/>
              </a:path>
            </a:pathLst>
          </a:custGeom>
          <a:blipFill>
            <a:blip r:embed="rId8"/>
            <a:stretch>
              <a:fillRect l="0" t="0" r="0" b="0"/>
            </a:stretch>
          </a:blipFill>
        </p:spPr>
      </p:sp>
      <p:sp>
        <p:nvSpPr>
          <p:cNvPr name="Freeform 10" id="10"/>
          <p:cNvSpPr/>
          <p:nvPr/>
        </p:nvSpPr>
        <p:spPr>
          <a:xfrm flipH="false" flipV="false" rot="0">
            <a:off x="6136527" y="5143500"/>
            <a:ext cx="9638971" cy="4603687"/>
          </a:xfrm>
          <a:custGeom>
            <a:avLst/>
            <a:gdLst/>
            <a:ahLst/>
            <a:cxnLst/>
            <a:rect r="r" b="b" t="t" l="l"/>
            <a:pathLst>
              <a:path h="4603687" w="9638971">
                <a:moveTo>
                  <a:pt x="0" y="0"/>
                </a:moveTo>
                <a:lnTo>
                  <a:pt x="9638970" y="0"/>
                </a:lnTo>
                <a:lnTo>
                  <a:pt x="9638970" y="4603687"/>
                </a:lnTo>
                <a:lnTo>
                  <a:pt x="0" y="4603687"/>
                </a:lnTo>
                <a:lnTo>
                  <a:pt x="0" y="0"/>
                </a:lnTo>
                <a:close/>
              </a:path>
            </a:pathLst>
          </a:custGeom>
          <a:blipFill>
            <a:blip r:embed="rId9"/>
            <a:stretch>
              <a:fillRect l="0" t="0" r="0" b="0"/>
            </a:stretch>
          </a:blipFill>
        </p:spPr>
      </p:sp>
      <p:sp>
        <p:nvSpPr>
          <p:cNvPr name="TextBox 11" id="11"/>
          <p:cNvSpPr txBox="true"/>
          <p:nvPr/>
        </p:nvSpPr>
        <p:spPr>
          <a:xfrm rot="0">
            <a:off x="580743" y="5466340"/>
            <a:ext cx="6242347" cy="1266627"/>
          </a:xfrm>
          <a:prstGeom prst="rect">
            <a:avLst/>
          </a:prstGeom>
        </p:spPr>
        <p:txBody>
          <a:bodyPr anchor="t" rtlCol="false" tIns="0" lIns="0" bIns="0" rIns="0">
            <a:spAutoFit/>
          </a:bodyPr>
          <a:lstStyle/>
          <a:p>
            <a:pPr>
              <a:lnSpc>
                <a:spcPts val="5020"/>
              </a:lnSpc>
            </a:pPr>
            <a:r>
              <a:rPr lang="en-US" sz="4183">
                <a:solidFill>
                  <a:srgbClr val="000000"/>
                </a:solidFill>
                <a:latin typeface="Fredoka One"/>
              </a:rPr>
              <a:t>Fungsi Penampilan Menu &amp; Data Siswa</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008116" y="5554553"/>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09954" y="-3041054"/>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224889"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349296" y="8462264"/>
            <a:ext cx="1592073" cy="1592073"/>
          </a:xfrm>
          <a:custGeom>
            <a:avLst/>
            <a:gdLst/>
            <a:ahLst/>
            <a:cxnLst/>
            <a:rect r="r" b="b" t="t" l="l"/>
            <a:pathLst>
              <a:path h="1592073" w="1592073">
                <a:moveTo>
                  <a:pt x="0" y="0"/>
                </a:moveTo>
                <a:lnTo>
                  <a:pt x="1592073" y="0"/>
                </a:lnTo>
                <a:lnTo>
                  <a:pt x="1592073" y="1592072"/>
                </a:lnTo>
                <a:lnTo>
                  <a:pt x="0" y="1592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658973" y="8853682"/>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56FC2"/>
            </a:solidFill>
          </p:spPr>
        </p:sp>
      </p:grpSp>
      <p:sp>
        <p:nvSpPr>
          <p:cNvPr name="Freeform 8" id="8"/>
          <p:cNvSpPr/>
          <p:nvPr/>
        </p:nvSpPr>
        <p:spPr>
          <a:xfrm flipH="false" flipV="false" rot="0">
            <a:off x="16970655" y="9191242"/>
            <a:ext cx="577291" cy="525535"/>
          </a:xfrm>
          <a:custGeom>
            <a:avLst/>
            <a:gdLst/>
            <a:ahLst/>
            <a:cxnLst/>
            <a:rect r="r" b="b" t="t" l="l"/>
            <a:pathLst>
              <a:path h="525535" w="577291">
                <a:moveTo>
                  <a:pt x="0" y="0"/>
                </a:moveTo>
                <a:lnTo>
                  <a:pt x="577290" y="0"/>
                </a:lnTo>
                <a:lnTo>
                  <a:pt x="577290" y="525534"/>
                </a:lnTo>
                <a:lnTo>
                  <a:pt x="0" y="525534"/>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583769" y="433688"/>
            <a:ext cx="11007861" cy="4118049"/>
          </a:xfrm>
          <a:custGeom>
            <a:avLst/>
            <a:gdLst/>
            <a:ahLst/>
            <a:cxnLst/>
            <a:rect r="r" b="b" t="t" l="l"/>
            <a:pathLst>
              <a:path h="4118049" w="11007861">
                <a:moveTo>
                  <a:pt x="0" y="0"/>
                </a:moveTo>
                <a:lnTo>
                  <a:pt x="11007861" y="0"/>
                </a:lnTo>
                <a:lnTo>
                  <a:pt x="11007861" y="4118049"/>
                </a:lnTo>
                <a:lnTo>
                  <a:pt x="0" y="4118049"/>
                </a:lnTo>
                <a:lnTo>
                  <a:pt x="0" y="0"/>
                </a:lnTo>
                <a:close/>
              </a:path>
            </a:pathLst>
          </a:custGeom>
          <a:blipFill>
            <a:blip r:embed="rId8"/>
            <a:stretch>
              <a:fillRect l="0" t="0" r="0" b="0"/>
            </a:stretch>
          </a:blipFill>
        </p:spPr>
      </p:sp>
      <p:sp>
        <p:nvSpPr>
          <p:cNvPr name="Freeform 10" id="10"/>
          <p:cNvSpPr/>
          <p:nvPr/>
        </p:nvSpPr>
        <p:spPr>
          <a:xfrm flipH="false" flipV="false" rot="0">
            <a:off x="6274923" y="4851878"/>
            <a:ext cx="9706182" cy="4864899"/>
          </a:xfrm>
          <a:custGeom>
            <a:avLst/>
            <a:gdLst/>
            <a:ahLst/>
            <a:cxnLst/>
            <a:rect r="r" b="b" t="t" l="l"/>
            <a:pathLst>
              <a:path h="4864899" w="9706182">
                <a:moveTo>
                  <a:pt x="0" y="0"/>
                </a:moveTo>
                <a:lnTo>
                  <a:pt x="9706181" y="0"/>
                </a:lnTo>
                <a:lnTo>
                  <a:pt x="9706181" y="4864898"/>
                </a:lnTo>
                <a:lnTo>
                  <a:pt x="0" y="4864898"/>
                </a:lnTo>
                <a:lnTo>
                  <a:pt x="0" y="0"/>
                </a:lnTo>
                <a:close/>
              </a:path>
            </a:pathLst>
          </a:custGeom>
          <a:blipFill>
            <a:blip r:embed="rId9"/>
            <a:stretch>
              <a:fillRect l="0" t="0" r="0" b="0"/>
            </a:stretch>
          </a:blipFill>
        </p:spPr>
      </p:sp>
      <p:sp>
        <p:nvSpPr>
          <p:cNvPr name="TextBox 11" id="11"/>
          <p:cNvSpPr txBox="true"/>
          <p:nvPr/>
        </p:nvSpPr>
        <p:spPr>
          <a:xfrm rot="0">
            <a:off x="11305599" y="2820495"/>
            <a:ext cx="6242347" cy="1266627"/>
          </a:xfrm>
          <a:prstGeom prst="rect">
            <a:avLst/>
          </a:prstGeom>
        </p:spPr>
        <p:txBody>
          <a:bodyPr anchor="t" rtlCol="false" tIns="0" lIns="0" bIns="0" rIns="0">
            <a:spAutoFit/>
          </a:bodyPr>
          <a:lstStyle/>
          <a:p>
            <a:pPr algn="r">
              <a:lnSpc>
                <a:spcPts val="5020"/>
              </a:lnSpc>
            </a:pPr>
            <a:r>
              <a:rPr lang="en-US" sz="4183">
                <a:solidFill>
                  <a:srgbClr val="000000"/>
                </a:solidFill>
                <a:latin typeface="Fredoka One"/>
              </a:rPr>
              <a:t>Fungsi Penampilan Menu &amp; Data Siswa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008116" y="5554553"/>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349296" y="8462264"/>
            <a:ext cx="1592073" cy="1592073"/>
          </a:xfrm>
          <a:custGeom>
            <a:avLst/>
            <a:gdLst/>
            <a:ahLst/>
            <a:cxnLst/>
            <a:rect r="r" b="b" t="t" l="l"/>
            <a:pathLst>
              <a:path h="1592073" w="1592073">
                <a:moveTo>
                  <a:pt x="0" y="0"/>
                </a:moveTo>
                <a:lnTo>
                  <a:pt x="1592073" y="0"/>
                </a:lnTo>
                <a:lnTo>
                  <a:pt x="1592073" y="1592072"/>
                </a:lnTo>
                <a:lnTo>
                  <a:pt x="0" y="1592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658973" y="8853682"/>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56FC2"/>
            </a:solidFill>
          </p:spPr>
        </p:sp>
      </p:grpSp>
      <p:sp>
        <p:nvSpPr>
          <p:cNvPr name="Freeform 8" id="8"/>
          <p:cNvSpPr/>
          <p:nvPr/>
        </p:nvSpPr>
        <p:spPr>
          <a:xfrm flipH="false" flipV="false" rot="0">
            <a:off x="16970655" y="9191242"/>
            <a:ext cx="577291" cy="525535"/>
          </a:xfrm>
          <a:custGeom>
            <a:avLst/>
            <a:gdLst/>
            <a:ahLst/>
            <a:cxnLst/>
            <a:rect r="r" b="b" t="t" l="l"/>
            <a:pathLst>
              <a:path h="525535" w="577291">
                <a:moveTo>
                  <a:pt x="0" y="0"/>
                </a:moveTo>
                <a:lnTo>
                  <a:pt x="577290" y="0"/>
                </a:lnTo>
                <a:lnTo>
                  <a:pt x="577290" y="525534"/>
                </a:lnTo>
                <a:lnTo>
                  <a:pt x="0" y="525534"/>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2864094" y="2143982"/>
            <a:ext cx="11047234" cy="7114318"/>
          </a:xfrm>
          <a:custGeom>
            <a:avLst/>
            <a:gdLst/>
            <a:ahLst/>
            <a:cxnLst/>
            <a:rect r="r" b="b" t="t" l="l"/>
            <a:pathLst>
              <a:path h="7114318" w="11047234">
                <a:moveTo>
                  <a:pt x="0" y="0"/>
                </a:moveTo>
                <a:lnTo>
                  <a:pt x="11047234" y="0"/>
                </a:lnTo>
                <a:lnTo>
                  <a:pt x="11047234" y="7114318"/>
                </a:lnTo>
                <a:lnTo>
                  <a:pt x="0" y="7114318"/>
                </a:lnTo>
                <a:lnTo>
                  <a:pt x="0" y="0"/>
                </a:lnTo>
                <a:close/>
              </a:path>
            </a:pathLst>
          </a:custGeom>
          <a:blipFill>
            <a:blip r:embed="rId8"/>
            <a:stretch>
              <a:fillRect l="0" t="0" r="0" b="0"/>
            </a:stretch>
          </a:blipFill>
        </p:spPr>
      </p:sp>
      <p:sp>
        <p:nvSpPr>
          <p:cNvPr name="TextBox 10" id="10"/>
          <p:cNvSpPr txBox="true"/>
          <p:nvPr/>
        </p:nvSpPr>
        <p:spPr>
          <a:xfrm rot="0">
            <a:off x="5073835" y="622862"/>
            <a:ext cx="6242347" cy="1266627"/>
          </a:xfrm>
          <a:prstGeom prst="rect">
            <a:avLst/>
          </a:prstGeom>
        </p:spPr>
        <p:txBody>
          <a:bodyPr anchor="t" rtlCol="false" tIns="0" lIns="0" bIns="0" rIns="0">
            <a:spAutoFit/>
          </a:bodyPr>
          <a:lstStyle/>
          <a:p>
            <a:pPr algn="ctr">
              <a:lnSpc>
                <a:spcPts val="5020"/>
              </a:lnSpc>
            </a:pPr>
            <a:r>
              <a:rPr lang="en-US" sz="4183">
                <a:solidFill>
                  <a:srgbClr val="000000"/>
                </a:solidFill>
                <a:latin typeface="Fredoka One"/>
              </a:rPr>
              <a:t>Fungsi Penampilan Menu &amp; Data Siswa</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970902" y="6401560"/>
            <a:ext cx="6949485" cy="6949485"/>
          </a:xfrm>
          <a:custGeom>
            <a:avLst/>
            <a:gdLst/>
            <a:ahLst/>
            <a:cxnLst/>
            <a:rect r="r" b="b" t="t" l="l"/>
            <a:pathLst>
              <a:path h="6949485" w="6949485">
                <a:moveTo>
                  <a:pt x="0" y="0"/>
                </a:moveTo>
                <a:lnTo>
                  <a:pt x="6949484" y="0"/>
                </a:lnTo>
                <a:lnTo>
                  <a:pt x="6949484" y="6949484"/>
                </a:lnTo>
                <a:lnTo>
                  <a:pt x="0" y="69494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74886" y="-3474742"/>
            <a:ext cx="6949485" cy="6949485"/>
          </a:xfrm>
          <a:custGeom>
            <a:avLst/>
            <a:gdLst/>
            <a:ahLst/>
            <a:cxnLst/>
            <a:rect r="r" b="b" t="t" l="l"/>
            <a:pathLst>
              <a:path h="6949485" w="6949485">
                <a:moveTo>
                  <a:pt x="0" y="0"/>
                </a:moveTo>
                <a:lnTo>
                  <a:pt x="6949484" y="0"/>
                </a:lnTo>
                <a:lnTo>
                  <a:pt x="6949484" y="6949484"/>
                </a:lnTo>
                <a:lnTo>
                  <a:pt x="0" y="69494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915802" y="234990"/>
            <a:ext cx="1190023" cy="1190023"/>
          </a:xfrm>
          <a:custGeom>
            <a:avLst/>
            <a:gdLst/>
            <a:ahLst/>
            <a:cxnLst/>
            <a:rect r="r" b="b" t="t" l="l"/>
            <a:pathLst>
              <a:path h="1190023" w="1190023">
                <a:moveTo>
                  <a:pt x="0" y="0"/>
                </a:moveTo>
                <a:lnTo>
                  <a:pt x="1190023" y="0"/>
                </a:lnTo>
                <a:lnTo>
                  <a:pt x="1190023" y="1190023"/>
                </a:lnTo>
                <a:lnTo>
                  <a:pt x="0" y="11900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349296" y="8462264"/>
            <a:ext cx="1592073" cy="1592073"/>
          </a:xfrm>
          <a:custGeom>
            <a:avLst/>
            <a:gdLst/>
            <a:ahLst/>
            <a:cxnLst/>
            <a:rect r="r" b="b" t="t" l="l"/>
            <a:pathLst>
              <a:path h="1592073" w="1592073">
                <a:moveTo>
                  <a:pt x="0" y="0"/>
                </a:moveTo>
                <a:lnTo>
                  <a:pt x="1592073" y="0"/>
                </a:lnTo>
                <a:lnTo>
                  <a:pt x="1592073" y="1592072"/>
                </a:lnTo>
                <a:lnTo>
                  <a:pt x="0" y="1592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658973" y="8853682"/>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56FC2"/>
            </a:solidFill>
          </p:spPr>
        </p:sp>
      </p:grpSp>
      <p:sp>
        <p:nvSpPr>
          <p:cNvPr name="Freeform 8" id="8"/>
          <p:cNvSpPr/>
          <p:nvPr/>
        </p:nvSpPr>
        <p:spPr>
          <a:xfrm flipH="false" flipV="false" rot="0">
            <a:off x="16970655" y="9191242"/>
            <a:ext cx="577291" cy="525535"/>
          </a:xfrm>
          <a:custGeom>
            <a:avLst/>
            <a:gdLst/>
            <a:ahLst/>
            <a:cxnLst/>
            <a:rect r="r" b="b" t="t" l="l"/>
            <a:pathLst>
              <a:path h="525535" w="577291">
                <a:moveTo>
                  <a:pt x="0" y="0"/>
                </a:moveTo>
                <a:lnTo>
                  <a:pt x="577290" y="0"/>
                </a:lnTo>
                <a:lnTo>
                  <a:pt x="577290" y="525534"/>
                </a:lnTo>
                <a:lnTo>
                  <a:pt x="0" y="525534"/>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503840" y="234990"/>
            <a:ext cx="10494873" cy="4001642"/>
          </a:xfrm>
          <a:custGeom>
            <a:avLst/>
            <a:gdLst/>
            <a:ahLst/>
            <a:cxnLst/>
            <a:rect r="r" b="b" t="t" l="l"/>
            <a:pathLst>
              <a:path h="4001642" w="10494873">
                <a:moveTo>
                  <a:pt x="0" y="0"/>
                </a:moveTo>
                <a:lnTo>
                  <a:pt x="10494873" y="0"/>
                </a:lnTo>
                <a:lnTo>
                  <a:pt x="10494873" y="4001642"/>
                </a:lnTo>
                <a:lnTo>
                  <a:pt x="0" y="4001642"/>
                </a:lnTo>
                <a:lnTo>
                  <a:pt x="0" y="0"/>
                </a:lnTo>
                <a:close/>
              </a:path>
            </a:pathLst>
          </a:custGeom>
          <a:blipFill>
            <a:blip r:embed="rId8"/>
            <a:stretch>
              <a:fillRect l="0" t="0" r="0" b="0"/>
            </a:stretch>
          </a:blipFill>
        </p:spPr>
      </p:sp>
      <p:sp>
        <p:nvSpPr>
          <p:cNvPr name="Freeform 10" id="10"/>
          <p:cNvSpPr/>
          <p:nvPr/>
        </p:nvSpPr>
        <p:spPr>
          <a:xfrm flipH="false" flipV="false" rot="0">
            <a:off x="1241079" y="4236632"/>
            <a:ext cx="7902921" cy="5872613"/>
          </a:xfrm>
          <a:custGeom>
            <a:avLst/>
            <a:gdLst/>
            <a:ahLst/>
            <a:cxnLst/>
            <a:rect r="r" b="b" t="t" l="l"/>
            <a:pathLst>
              <a:path h="5872613" w="7902921">
                <a:moveTo>
                  <a:pt x="0" y="0"/>
                </a:moveTo>
                <a:lnTo>
                  <a:pt x="7902921" y="0"/>
                </a:lnTo>
                <a:lnTo>
                  <a:pt x="7902921" y="5872613"/>
                </a:lnTo>
                <a:lnTo>
                  <a:pt x="0" y="5872613"/>
                </a:lnTo>
                <a:lnTo>
                  <a:pt x="0" y="0"/>
                </a:lnTo>
                <a:close/>
              </a:path>
            </a:pathLst>
          </a:custGeom>
          <a:blipFill>
            <a:blip r:embed="rId9"/>
            <a:stretch>
              <a:fillRect l="0" t="0" r="0" b="0"/>
            </a:stretch>
          </a:blipFill>
        </p:spPr>
      </p:sp>
      <p:sp>
        <p:nvSpPr>
          <p:cNvPr name="Freeform 11" id="11"/>
          <p:cNvSpPr/>
          <p:nvPr/>
        </p:nvSpPr>
        <p:spPr>
          <a:xfrm flipH="false" flipV="false" rot="0">
            <a:off x="8931621" y="3813818"/>
            <a:ext cx="7655121" cy="6655851"/>
          </a:xfrm>
          <a:custGeom>
            <a:avLst/>
            <a:gdLst/>
            <a:ahLst/>
            <a:cxnLst/>
            <a:rect r="r" b="b" t="t" l="l"/>
            <a:pathLst>
              <a:path h="6655851" w="7655121">
                <a:moveTo>
                  <a:pt x="0" y="0"/>
                </a:moveTo>
                <a:lnTo>
                  <a:pt x="7655122" y="0"/>
                </a:lnTo>
                <a:lnTo>
                  <a:pt x="7655122" y="6655851"/>
                </a:lnTo>
                <a:lnTo>
                  <a:pt x="0" y="6655851"/>
                </a:lnTo>
                <a:lnTo>
                  <a:pt x="0" y="0"/>
                </a:lnTo>
                <a:close/>
              </a:path>
            </a:pathLst>
          </a:custGeom>
          <a:blipFill>
            <a:blip r:embed="rId10"/>
            <a:stretch>
              <a:fillRect l="0" t="0" r="0" b="0"/>
            </a:stretch>
          </a:blipFill>
        </p:spPr>
      </p:sp>
      <p:sp>
        <p:nvSpPr>
          <p:cNvPr name="TextBox 12" id="12"/>
          <p:cNvSpPr txBox="true"/>
          <p:nvPr/>
        </p:nvSpPr>
        <p:spPr>
          <a:xfrm rot="0">
            <a:off x="13145920" y="2251784"/>
            <a:ext cx="4257932" cy="1562034"/>
          </a:xfrm>
          <a:prstGeom prst="rect">
            <a:avLst/>
          </a:prstGeom>
        </p:spPr>
        <p:txBody>
          <a:bodyPr anchor="t" rtlCol="false" tIns="0" lIns="0" bIns="0" rIns="0">
            <a:spAutoFit/>
          </a:bodyPr>
          <a:lstStyle/>
          <a:p>
            <a:pPr algn="r">
              <a:lnSpc>
                <a:spcPts val="6220"/>
              </a:lnSpc>
            </a:pPr>
            <a:r>
              <a:rPr lang="en-US" sz="5183">
                <a:solidFill>
                  <a:srgbClr val="000000"/>
                </a:solidFill>
                <a:latin typeface="Fredoka One"/>
              </a:rPr>
              <a:t>Fungsi untuk Menu 1</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008116" y="5554553"/>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349296" y="8462264"/>
            <a:ext cx="1592073" cy="1592073"/>
          </a:xfrm>
          <a:custGeom>
            <a:avLst/>
            <a:gdLst/>
            <a:ahLst/>
            <a:cxnLst/>
            <a:rect r="r" b="b" t="t" l="l"/>
            <a:pathLst>
              <a:path h="1592073" w="1592073">
                <a:moveTo>
                  <a:pt x="0" y="0"/>
                </a:moveTo>
                <a:lnTo>
                  <a:pt x="1592073" y="0"/>
                </a:lnTo>
                <a:lnTo>
                  <a:pt x="1592073" y="1592072"/>
                </a:lnTo>
                <a:lnTo>
                  <a:pt x="0" y="1592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658973" y="8853682"/>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56FC2"/>
            </a:solidFill>
          </p:spPr>
        </p:sp>
      </p:grpSp>
      <p:sp>
        <p:nvSpPr>
          <p:cNvPr name="Freeform 8" id="8"/>
          <p:cNvSpPr/>
          <p:nvPr/>
        </p:nvSpPr>
        <p:spPr>
          <a:xfrm flipH="false" flipV="false" rot="0">
            <a:off x="16970655" y="9191242"/>
            <a:ext cx="577291" cy="525535"/>
          </a:xfrm>
          <a:custGeom>
            <a:avLst/>
            <a:gdLst/>
            <a:ahLst/>
            <a:cxnLst/>
            <a:rect r="r" b="b" t="t" l="l"/>
            <a:pathLst>
              <a:path h="525535" w="577291">
                <a:moveTo>
                  <a:pt x="0" y="0"/>
                </a:moveTo>
                <a:lnTo>
                  <a:pt x="577290" y="0"/>
                </a:lnTo>
                <a:lnTo>
                  <a:pt x="577290" y="525534"/>
                </a:lnTo>
                <a:lnTo>
                  <a:pt x="0" y="525534"/>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701859" y="198797"/>
            <a:ext cx="9297239" cy="3278737"/>
          </a:xfrm>
          <a:custGeom>
            <a:avLst/>
            <a:gdLst/>
            <a:ahLst/>
            <a:cxnLst/>
            <a:rect r="r" b="b" t="t" l="l"/>
            <a:pathLst>
              <a:path h="3278737" w="9297239">
                <a:moveTo>
                  <a:pt x="0" y="0"/>
                </a:moveTo>
                <a:lnTo>
                  <a:pt x="9297239" y="0"/>
                </a:lnTo>
                <a:lnTo>
                  <a:pt x="9297239" y="3278737"/>
                </a:lnTo>
                <a:lnTo>
                  <a:pt x="0" y="3278737"/>
                </a:lnTo>
                <a:lnTo>
                  <a:pt x="0" y="0"/>
                </a:lnTo>
                <a:close/>
              </a:path>
            </a:pathLst>
          </a:custGeom>
          <a:blipFill>
            <a:blip r:embed="rId8"/>
            <a:stretch>
              <a:fillRect l="0" t="0" r="0" b="0"/>
            </a:stretch>
          </a:blipFill>
        </p:spPr>
      </p:sp>
      <p:sp>
        <p:nvSpPr>
          <p:cNvPr name="Freeform 10" id="10"/>
          <p:cNvSpPr/>
          <p:nvPr/>
        </p:nvSpPr>
        <p:spPr>
          <a:xfrm flipH="false" flipV="false" rot="0">
            <a:off x="7358541" y="3157496"/>
            <a:ext cx="8816308" cy="7388181"/>
          </a:xfrm>
          <a:custGeom>
            <a:avLst/>
            <a:gdLst/>
            <a:ahLst/>
            <a:cxnLst/>
            <a:rect r="r" b="b" t="t" l="l"/>
            <a:pathLst>
              <a:path h="7388181" w="8816308">
                <a:moveTo>
                  <a:pt x="0" y="0"/>
                </a:moveTo>
                <a:lnTo>
                  <a:pt x="8816309" y="0"/>
                </a:lnTo>
                <a:lnTo>
                  <a:pt x="8816309" y="7388180"/>
                </a:lnTo>
                <a:lnTo>
                  <a:pt x="0" y="7388180"/>
                </a:lnTo>
                <a:lnTo>
                  <a:pt x="0" y="0"/>
                </a:lnTo>
                <a:close/>
              </a:path>
            </a:pathLst>
          </a:custGeom>
          <a:blipFill>
            <a:blip r:embed="rId9"/>
            <a:stretch>
              <a:fillRect l="0" t="0" r="0" b="0"/>
            </a:stretch>
          </a:blipFill>
        </p:spPr>
      </p:sp>
      <p:sp>
        <p:nvSpPr>
          <p:cNvPr name="TextBox 11" id="11"/>
          <p:cNvSpPr txBox="true"/>
          <p:nvPr/>
        </p:nvSpPr>
        <p:spPr>
          <a:xfrm rot="0">
            <a:off x="2812403" y="4362483"/>
            <a:ext cx="4257932" cy="1562034"/>
          </a:xfrm>
          <a:prstGeom prst="rect">
            <a:avLst/>
          </a:prstGeom>
        </p:spPr>
        <p:txBody>
          <a:bodyPr anchor="t" rtlCol="false" tIns="0" lIns="0" bIns="0" rIns="0">
            <a:spAutoFit/>
          </a:bodyPr>
          <a:lstStyle/>
          <a:p>
            <a:pPr>
              <a:lnSpc>
                <a:spcPts val="6220"/>
              </a:lnSpc>
            </a:pPr>
            <a:r>
              <a:rPr lang="en-US" sz="5183">
                <a:solidFill>
                  <a:srgbClr val="000000"/>
                </a:solidFill>
                <a:latin typeface="Fredoka One"/>
              </a:rPr>
              <a:t>Fungsi untuk Menu 1</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301632" y="7607771"/>
            <a:ext cx="6949485" cy="6949485"/>
          </a:xfrm>
          <a:custGeom>
            <a:avLst/>
            <a:gdLst/>
            <a:ahLst/>
            <a:cxnLst/>
            <a:rect r="r" b="b" t="t" l="l"/>
            <a:pathLst>
              <a:path h="6949485" w="6949485">
                <a:moveTo>
                  <a:pt x="0" y="0"/>
                </a:moveTo>
                <a:lnTo>
                  <a:pt x="6949484" y="0"/>
                </a:lnTo>
                <a:lnTo>
                  <a:pt x="6949484" y="6949484"/>
                </a:lnTo>
                <a:lnTo>
                  <a:pt x="0" y="69494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349296" y="8462264"/>
            <a:ext cx="1592073" cy="1592073"/>
          </a:xfrm>
          <a:custGeom>
            <a:avLst/>
            <a:gdLst/>
            <a:ahLst/>
            <a:cxnLst/>
            <a:rect r="r" b="b" t="t" l="l"/>
            <a:pathLst>
              <a:path h="1592073" w="1592073">
                <a:moveTo>
                  <a:pt x="0" y="0"/>
                </a:moveTo>
                <a:lnTo>
                  <a:pt x="1592073" y="0"/>
                </a:lnTo>
                <a:lnTo>
                  <a:pt x="1592073" y="1592072"/>
                </a:lnTo>
                <a:lnTo>
                  <a:pt x="0" y="1592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658973" y="8853682"/>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56FC2"/>
            </a:solidFill>
          </p:spPr>
        </p:sp>
      </p:grpSp>
      <p:sp>
        <p:nvSpPr>
          <p:cNvPr name="Freeform 8" id="8"/>
          <p:cNvSpPr/>
          <p:nvPr/>
        </p:nvSpPr>
        <p:spPr>
          <a:xfrm flipH="false" flipV="false" rot="0">
            <a:off x="16970655" y="9191242"/>
            <a:ext cx="577291" cy="525535"/>
          </a:xfrm>
          <a:custGeom>
            <a:avLst/>
            <a:gdLst/>
            <a:ahLst/>
            <a:cxnLst/>
            <a:rect r="r" b="b" t="t" l="l"/>
            <a:pathLst>
              <a:path h="525535" w="577291">
                <a:moveTo>
                  <a:pt x="0" y="0"/>
                </a:moveTo>
                <a:lnTo>
                  <a:pt x="577290" y="0"/>
                </a:lnTo>
                <a:lnTo>
                  <a:pt x="577290" y="525534"/>
                </a:lnTo>
                <a:lnTo>
                  <a:pt x="0" y="525534"/>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3349296" y="1623712"/>
            <a:ext cx="11338198" cy="8902079"/>
          </a:xfrm>
          <a:custGeom>
            <a:avLst/>
            <a:gdLst/>
            <a:ahLst/>
            <a:cxnLst/>
            <a:rect r="r" b="b" t="t" l="l"/>
            <a:pathLst>
              <a:path h="8902079" w="11338198">
                <a:moveTo>
                  <a:pt x="0" y="0"/>
                </a:moveTo>
                <a:lnTo>
                  <a:pt x="11338198" y="0"/>
                </a:lnTo>
                <a:lnTo>
                  <a:pt x="11338198" y="8902079"/>
                </a:lnTo>
                <a:lnTo>
                  <a:pt x="0" y="8902079"/>
                </a:lnTo>
                <a:lnTo>
                  <a:pt x="0" y="0"/>
                </a:lnTo>
                <a:close/>
              </a:path>
            </a:pathLst>
          </a:custGeom>
          <a:blipFill>
            <a:blip r:embed="rId8"/>
            <a:stretch>
              <a:fillRect l="0" t="0" r="0" b="0"/>
            </a:stretch>
          </a:blipFill>
        </p:spPr>
      </p:sp>
      <p:sp>
        <p:nvSpPr>
          <p:cNvPr name="TextBox 10" id="10"/>
          <p:cNvSpPr txBox="true"/>
          <p:nvPr/>
        </p:nvSpPr>
        <p:spPr>
          <a:xfrm rot="0">
            <a:off x="3872437" y="247683"/>
            <a:ext cx="9578635" cy="1562034"/>
          </a:xfrm>
          <a:prstGeom prst="rect">
            <a:avLst/>
          </a:prstGeom>
        </p:spPr>
        <p:txBody>
          <a:bodyPr anchor="t" rtlCol="false" tIns="0" lIns="0" bIns="0" rIns="0">
            <a:spAutoFit/>
          </a:bodyPr>
          <a:lstStyle/>
          <a:p>
            <a:pPr algn="ctr">
              <a:lnSpc>
                <a:spcPts val="6220"/>
              </a:lnSpc>
            </a:pPr>
            <a:r>
              <a:rPr lang="en-US" sz="5183">
                <a:solidFill>
                  <a:srgbClr val="000000"/>
                </a:solidFill>
                <a:latin typeface="Fredoka One"/>
              </a:rPr>
              <a:t>Fungsi untuk Penambahan Data Siswa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6710201" y="8742723"/>
            <a:ext cx="1175104" cy="1031153"/>
          </a:xfrm>
          <a:custGeom>
            <a:avLst/>
            <a:gdLst/>
            <a:ahLst/>
            <a:cxnLst/>
            <a:rect r="r" b="b" t="t" l="l"/>
            <a:pathLst>
              <a:path h="1031153" w="1175104">
                <a:moveTo>
                  <a:pt x="0" y="0"/>
                </a:moveTo>
                <a:lnTo>
                  <a:pt x="1175104" y="0"/>
                </a:lnTo>
                <a:lnTo>
                  <a:pt x="1175104" y="1031154"/>
                </a:lnTo>
                <a:lnTo>
                  <a:pt x="0" y="1031154"/>
                </a:lnTo>
                <a:lnTo>
                  <a:pt x="0" y="0"/>
                </a:lnTo>
                <a:close/>
              </a:path>
            </a:pathLst>
          </a:custGeom>
          <a:blipFill>
            <a:blip r:embed="rId2"/>
            <a:stretch>
              <a:fillRect l="0" t="0" r="0" b="0"/>
            </a:stretch>
          </a:blipFill>
        </p:spPr>
      </p:sp>
      <p:sp>
        <p:nvSpPr>
          <p:cNvPr name="Freeform 3" id="3"/>
          <p:cNvSpPr/>
          <p:nvPr/>
        </p:nvSpPr>
        <p:spPr>
          <a:xfrm flipH="false" flipV="false" rot="0">
            <a:off x="14955223" y="1077687"/>
            <a:ext cx="1552413" cy="1552413"/>
          </a:xfrm>
          <a:custGeom>
            <a:avLst/>
            <a:gdLst/>
            <a:ahLst/>
            <a:cxnLst/>
            <a:rect r="r" b="b" t="t" l="l"/>
            <a:pathLst>
              <a:path h="1552413" w="1552413">
                <a:moveTo>
                  <a:pt x="0" y="0"/>
                </a:moveTo>
                <a:lnTo>
                  <a:pt x="1552413" y="0"/>
                </a:lnTo>
                <a:lnTo>
                  <a:pt x="1552413" y="1552413"/>
                </a:lnTo>
                <a:lnTo>
                  <a:pt x="0" y="1552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039463" y="2435434"/>
            <a:ext cx="936346" cy="936346"/>
          </a:xfrm>
          <a:custGeom>
            <a:avLst/>
            <a:gdLst/>
            <a:ahLst/>
            <a:cxnLst/>
            <a:rect r="r" b="b" t="t" l="l"/>
            <a:pathLst>
              <a:path h="936346" w="936346">
                <a:moveTo>
                  <a:pt x="0" y="0"/>
                </a:moveTo>
                <a:lnTo>
                  <a:pt x="936346" y="0"/>
                </a:lnTo>
                <a:lnTo>
                  <a:pt x="936346" y="936346"/>
                </a:lnTo>
                <a:lnTo>
                  <a:pt x="0" y="936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17533" y="-662463"/>
            <a:ext cx="3566070" cy="3566070"/>
          </a:xfrm>
          <a:custGeom>
            <a:avLst/>
            <a:gdLst/>
            <a:ahLst/>
            <a:cxnLst/>
            <a:rect r="r" b="b" t="t" l="l"/>
            <a:pathLst>
              <a:path h="3566070" w="3566070">
                <a:moveTo>
                  <a:pt x="0" y="0"/>
                </a:moveTo>
                <a:lnTo>
                  <a:pt x="3566070" y="0"/>
                </a:lnTo>
                <a:lnTo>
                  <a:pt x="3566070" y="3566070"/>
                </a:lnTo>
                <a:lnTo>
                  <a:pt x="0" y="35660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839536" y="1077687"/>
            <a:ext cx="1552413" cy="1552413"/>
          </a:xfrm>
          <a:custGeom>
            <a:avLst/>
            <a:gdLst/>
            <a:ahLst/>
            <a:cxnLst/>
            <a:rect r="r" b="b" t="t" l="l"/>
            <a:pathLst>
              <a:path h="1552413" w="1552413">
                <a:moveTo>
                  <a:pt x="0" y="0"/>
                </a:moveTo>
                <a:lnTo>
                  <a:pt x="1552413" y="0"/>
                </a:lnTo>
                <a:lnTo>
                  <a:pt x="1552413" y="1552413"/>
                </a:lnTo>
                <a:lnTo>
                  <a:pt x="0" y="1552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12191" y="2435434"/>
            <a:ext cx="936346" cy="936346"/>
          </a:xfrm>
          <a:custGeom>
            <a:avLst/>
            <a:gdLst/>
            <a:ahLst/>
            <a:cxnLst/>
            <a:rect r="r" b="b" t="t" l="l"/>
            <a:pathLst>
              <a:path h="936346" w="936346">
                <a:moveTo>
                  <a:pt x="0" y="0"/>
                </a:moveTo>
                <a:lnTo>
                  <a:pt x="936346" y="0"/>
                </a:lnTo>
                <a:lnTo>
                  <a:pt x="936346" y="936346"/>
                </a:lnTo>
                <a:lnTo>
                  <a:pt x="0" y="936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102270" y="-754335"/>
            <a:ext cx="3566070" cy="3566070"/>
          </a:xfrm>
          <a:custGeom>
            <a:avLst/>
            <a:gdLst/>
            <a:ahLst/>
            <a:cxnLst/>
            <a:rect r="r" b="b" t="t" l="l"/>
            <a:pathLst>
              <a:path h="3566070" w="3566070">
                <a:moveTo>
                  <a:pt x="0" y="0"/>
                </a:moveTo>
                <a:lnTo>
                  <a:pt x="3566069" y="0"/>
                </a:lnTo>
                <a:lnTo>
                  <a:pt x="3566069" y="3566070"/>
                </a:lnTo>
                <a:lnTo>
                  <a:pt x="0" y="35660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1923558" y="4261529"/>
            <a:ext cx="5650781" cy="1763942"/>
            <a:chOff x="0" y="0"/>
            <a:chExt cx="1488272" cy="464577"/>
          </a:xfrm>
        </p:grpSpPr>
        <p:sp>
          <p:nvSpPr>
            <p:cNvPr name="Freeform 10" id="10"/>
            <p:cNvSpPr/>
            <p:nvPr/>
          </p:nvSpPr>
          <p:spPr>
            <a:xfrm flipH="false" flipV="false" rot="0">
              <a:off x="0" y="0"/>
              <a:ext cx="1488272" cy="464577"/>
            </a:xfrm>
            <a:custGeom>
              <a:avLst/>
              <a:gdLst/>
              <a:ahLst/>
              <a:cxnLst/>
              <a:rect r="r" b="b" t="t" l="l"/>
              <a:pathLst>
                <a:path h="464577" w="1488272">
                  <a:moveTo>
                    <a:pt x="69873" y="0"/>
                  </a:moveTo>
                  <a:lnTo>
                    <a:pt x="1418398" y="0"/>
                  </a:lnTo>
                  <a:cubicBezTo>
                    <a:pt x="1436930" y="0"/>
                    <a:pt x="1454702" y="7362"/>
                    <a:pt x="1467806" y="20465"/>
                  </a:cubicBezTo>
                  <a:cubicBezTo>
                    <a:pt x="1480910" y="33569"/>
                    <a:pt x="1488272" y="51342"/>
                    <a:pt x="1488272" y="69873"/>
                  </a:cubicBezTo>
                  <a:lnTo>
                    <a:pt x="1488272" y="394704"/>
                  </a:lnTo>
                  <a:cubicBezTo>
                    <a:pt x="1488272" y="433294"/>
                    <a:pt x="1456988" y="464577"/>
                    <a:pt x="1418398" y="464577"/>
                  </a:cubicBezTo>
                  <a:lnTo>
                    <a:pt x="69873" y="464577"/>
                  </a:lnTo>
                  <a:cubicBezTo>
                    <a:pt x="51342" y="464577"/>
                    <a:pt x="33569" y="457216"/>
                    <a:pt x="20465" y="444112"/>
                  </a:cubicBezTo>
                  <a:cubicBezTo>
                    <a:pt x="7362" y="431008"/>
                    <a:pt x="0" y="413236"/>
                    <a:pt x="0" y="394704"/>
                  </a:cubicBezTo>
                  <a:lnTo>
                    <a:pt x="0" y="69873"/>
                  </a:lnTo>
                  <a:cubicBezTo>
                    <a:pt x="0" y="51342"/>
                    <a:pt x="7362" y="33569"/>
                    <a:pt x="20465" y="20465"/>
                  </a:cubicBezTo>
                  <a:cubicBezTo>
                    <a:pt x="33569" y="7362"/>
                    <a:pt x="51342" y="0"/>
                    <a:pt x="69873" y="0"/>
                  </a:cubicBezTo>
                  <a:close/>
                </a:path>
              </a:pathLst>
            </a:custGeom>
            <a:solidFill>
              <a:srgbClr val="556FC2"/>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sp>
        <p:nvSpPr>
          <p:cNvPr name="Freeform 12" id="12"/>
          <p:cNvSpPr/>
          <p:nvPr/>
        </p:nvSpPr>
        <p:spPr>
          <a:xfrm flipH="false" flipV="false" rot="0">
            <a:off x="1547435" y="3371780"/>
            <a:ext cx="1173604" cy="2586455"/>
          </a:xfrm>
          <a:custGeom>
            <a:avLst/>
            <a:gdLst/>
            <a:ahLst/>
            <a:cxnLst/>
            <a:rect r="r" b="b" t="t" l="l"/>
            <a:pathLst>
              <a:path h="2586455" w="1173604">
                <a:moveTo>
                  <a:pt x="0" y="0"/>
                </a:moveTo>
                <a:lnTo>
                  <a:pt x="1173604" y="0"/>
                </a:lnTo>
                <a:lnTo>
                  <a:pt x="1173604" y="2586455"/>
                </a:lnTo>
                <a:lnTo>
                  <a:pt x="0" y="25864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4748949" y="1429098"/>
            <a:ext cx="9153236" cy="828675"/>
          </a:xfrm>
          <a:prstGeom prst="rect">
            <a:avLst/>
          </a:prstGeom>
        </p:spPr>
        <p:txBody>
          <a:bodyPr anchor="t" rtlCol="false" tIns="0" lIns="0" bIns="0" rIns="0">
            <a:spAutoFit/>
          </a:bodyPr>
          <a:lstStyle/>
          <a:p>
            <a:pPr algn="ctr">
              <a:lnSpc>
                <a:spcPts val="6599"/>
              </a:lnSpc>
            </a:pPr>
            <a:r>
              <a:rPr lang="en-US" sz="5499">
                <a:solidFill>
                  <a:srgbClr val="556FC2"/>
                </a:solidFill>
                <a:latin typeface="Fredoka One"/>
              </a:rPr>
              <a:t>Table of Content</a:t>
            </a:r>
          </a:p>
        </p:txBody>
      </p:sp>
      <p:sp>
        <p:nvSpPr>
          <p:cNvPr name="TextBox 14" id="14"/>
          <p:cNvSpPr txBox="true"/>
          <p:nvPr/>
        </p:nvSpPr>
        <p:spPr>
          <a:xfrm rot="0">
            <a:off x="3007733" y="3529627"/>
            <a:ext cx="4056664" cy="523875"/>
          </a:xfrm>
          <a:prstGeom prst="rect">
            <a:avLst/>
          </a:prstGeom>
        </p:spPr>
        <p:txBody>
          <a:bodyPr anchor="t" rtlCol="false" tIns="0" lIns="0" bIns="0" rIns="0">
            <a:spAutoFit/>
          </a:bodyPr>
          <a:lstStyle/>
          <a:p>
            <a:pPr>
              <a:lnSpc>
                <a:spcPts val="4180"/>
              </a:lnSpc>
            </a:pPr>
            <a:r>
              <a:rPr lang="en-US" sz="3483">
                <a:solidFill>
                  <a:srgbClr val="556FC2"/>
                </a:solidFill>
                <a:latin typeface="Fredoka One"/>
              </a:rPr>
              <a:t>Pendahuluan</a:t>
            </a:r>
          </a:p>
        </p:txBody>
      </p:sp>
      <p:sp>
        <p:nvSpPr>
          <p:cNvPr name="TextBox 15" id="15"/>
          <p:cNvSpPr txBox="true"/>
          <p:nvPr/>
        </p:nvSpPr>
        <p:spPr>
          <a:xfrm rot="0">
            <a:off x="2696280" y="4467738"/>
            <a:ext cx="4679568" cy="1273040"/>
          </a:xfrm>
          <a:prstGeom prst="rect">
            <a:avLst/>
          </a:prstGeom>
        </p:spPr>
        <p:txBody>
          <a:bodyPr anchor="t" rtlCol="false" tIns="0" lIns="0" bIns="0" rIns="0">
            <a:spAutoFit/>
          </a:bodyPr>
          <a:lstStyle/>
          <a:p>
            <a:pPr algn="ctr">
              <a:lnSpc>
                <a:spcPts val="3332"/>
              </a:lnSpc>
            </a:pPr>
            <a:r>
              <a:rPr lang="en-US" sz="2380">
                <a:solidFill>
                  <a:srgbClr val="F6F6F6"/>
                </a:solidFill>
                <a:latin typeface="Poppins Medium"/>
              </a:rPr>
              <a:t>Identifikasi permasalahan, manfaat/urgensi, justifikasi permasalahan</a:t>
            </a:r>
          </a:p>
        </p:txBody>
      </p:sp>
      <p:grpSp>
        <p:nvGrpSpPr>
          <p:cNvPr name="Group 16" id="16"/>
          <p:cNvGrpSpPr/>
          <p:nvPr/>
        </p:nvGrpSpPr>
        <p:grpSpPr>
          <a:xfrm rot="0">
            <a:off x="1923558" y="7543870"/>
            <a:ext cx="5650781" cy="1763942"/>
            <a:chOff x="0" y="0"/>
            <a:chExt cx="1488272" cy="464577"/>
          </a:xfrm>
        </p:grpSpPr>
        <p:sp>
          <p:nvSpPr>
            <p:cNvPr name="Freeform 17" id="17"/>
            <p:cNvSpPr/>
            <p:nvPr/>
          </p:nvSpPr>
          <p:spPr>
            <a:xfrm flipH="false" flipV="false" rot="0">
              <a:off x="0" y="0"/>
              <a:ext cx="1488272" cy="464577"/>
            </a:xfrm>
            <a:custGeom>
              <a:avLst/>
              <a:gdLst/>
              <a:ahLst/>
              <a:cxnLst/>
              <a:rect r="r" b="b" t="t" l="l"/>
              <a:pathLst>
                <a:path h="464577" w="1488272">
                  <a:moveTo>
                    <a:pt x="69873" y="0"/>
                  </a:moveTo>
                  <a:lnTo>
                    <a:pt x="1418398" y="0"/>
                  </a:lnTo>
                  <a:cubicBezTo>
                    <a:pt x="1436930" y="0"/>
                    <a:pt x="1454702" y="7362"/>
                    <a:pt x="1467806" y="20465"/>
                  </a:cubicBezTo>
                  <a:cubicBezTo>
                    <a:pt x="1480910" y="33569"/>
                    <a:pt x="1488272" y="51342"/>
                    <a:pt x="1488272" y="69873"/>
                  </a:cubicBezTo>
                  <a:lnTo>
                    <a:pt x="1488272" y="394704"/>
                  </a:lnTo>
                  <a:cubicBezTo>
                    <a:pt x="1488272" y="433294"/>
                    <a:pt x="1456988" y="464577"/>
                    <a:pt x="1418398" y="464577"/>
                  </a:cubicBezTo>
                  <a:lnTo>
                    <a:pt x="69873" y="464577"/>
                  </a:lnTo>
                  <a:cubicBezTo>
                    <a:pt x="51342" y="464577"/>
                    <a:pt x="33569" y="457216"/>
                    <a:pt x="20465" y="444112"/>
                  </a:cubicBezTo>
                  <a:cubicBezTo>
                    <a:pt x="7362" y="431008"/>
                    <a:pt x="0" y="413236"/>
                    <a:pt x="0" y="394704"/>
                  </a:cubicBezTo>
                  <a:lnTo>
                    <a:pt x="0" y="69873"/>
                  </a:lnTo>
                  <a:cubicBezTo>
                    <a:pt x="0" y="51342"/>
                    <a:pt x="7362" y="33569"/>
                    <a:pt x="20465" y="20465"/>
                  </a:cubicBezTo>
                  <a:cubicBezTo>
                    <a:pt x="33569" y="7362"/>
                    <a:pt x="51342" y="0"/>
                    <a:pt x="69873" y="0"/>
                  </a:cubicBezTo>
                  <a:close/>
                </a:path>
              </a:pathLst>
            </a:custGeom>
            <a:solidFill>
              <a:srgbClr val="556FC2"/>
            </a:solidFill>
          </p:spPr>
        </p:sp>
        <p:sp>
          <p:nvSpPr>
            <p:cNvPr name="TextBox 18" id="18"/>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sp>
        <p:nvSpPr>
          <p:cNvPr name="TextBox 19" id="19"/>
          <p:cNvSpPr txBox="true"/>
          <p:nvPr/>
        </p:nvSpPr>
        <p:spPr>
          <a:xfrm rot="0">
            <a:off x="3007733" y="6920821"/>
            <a:ext cx="4056664" cy="523875"/>
          </a:xfrm>
          <a:prstGeom prst="rect">
            <a:avLst/>
          </a:prstGeom>
        </p:spPr>
        <p:txBody>
          <a:bodyPr anchor="t" rtlCol="false" tIns="0" lIns="0" bIns="0" rIns="0">
            <a:spAutoFit/>
          </a:bodyPr>
          <a:lstStyle/>
          <a:p>
            <a:pPr>
              <a:lnSpc>
                <a:spcPts val="4180"/>
              </a:lnSpc>
            </a:pPr>
            <a:r>
              <a:rPr lang="en-US" sz="3483">
                <a:solidFill>
                  <a:srgbClr val="556FC2"/>
                </a:solidFill>
                <a:latin typeface="Fredoka One"/>
              </a:rPr>
              <a:t>Penyelesaian</a:t>
            </a:r>
          </a:p>
        </p:txBody>
      </p:sp>
      <p:sp>
        <p:nvSpPr>
          <p:cNvPr name="TextBox 20" id="20"/>
          <p:cNvSpPr txBox="true"/>
          <p:nvPr/>
        </p:nvSpPr>
        <p:spPr>
          <a:xfrm rot="0">
            <a:off x="2696280" y="7960771"/>
            <a:ext cx="4679568" cy="853940"/>
          </a:xfrm>
          <a:prstGeom prst="rect">
            <a:avLst/>
          </a:prstGeom>
        </p:spPr>
        <p:txBody>
          <a:bodyPr anchor="t" rtlCol="false" tIns="0" lIns="0" bIns="0" rIns="0">
            <a:spAutoFit/>
          </a:bodyPr>
          <a:lstStyle/>
          <a:p>
            <a:pPr algn="ctr">
              <a:lnSpc>
                <a:spcPts val="3332"/>
              </a:lnSpc>
            </a:pPr>
            <a:r>
              <a:rPr lang="en-US" sz="2380">
                <a:solidFill>
                  <a:srgbClr val="F6F6F6"/>
                </a:solidFill>
                <a:latin typeface="Poppins Medium"/>
              </a:rPr>
              <a:t>Ide penyelesaian, struktur data yang diterapkan</a:t>
            </a:r>
          </a:p>
        </p:txBody>
      </p:sp>
      <p:sp>
        <p:nvSpPr>
          <p:cNvPr name="Freeform 21" id="21"/>
          <p:cNvSpPr/>
          <p:nvPr/>
        </p:nvSpPr>
        <p:spPr>
          <a:xfrm flipH="false" flipV="false" rot="0">
            <a:off x="1304428" y="7018407"/>
            <a:ext cx="1560430" cy="2190077"/>
          </a:xfrm>
          <a:custGeom>
            <a:avLst/>
            <a:gdLst/>
            <a:ahLst/>
            <a:cxnLst/>
            <a:rect r="r" b="b" t="t" l="l"/>
            <a:pathLst>
              <a:path h="2190077" w="1560430">
                <a:moveTo>
                  <a:pt x="0" y="0"/>
                </a:moveTo>
                <a:lnTo>
                  <a:pt x="1560430" y="0"/>
                </a:lnTo>
                <a:lnTo>
                  <a:pt x="1560430" y="2190077"/>
                </a:lnTo>
                <a:lnTo>
                  <a:pt x="0" y="219007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2" id="22"/>
          <p:cNvGrpSpPr/>
          <p:nvPr/>
        </p:nvGrpSpPr>
        <p:grpSpPr>
          <a:xfrm rot="0">
            <a:off x="10451489" y="4284657"/>
            <a:ext cx="5650781" cy="1763942"/>
            <a:chOff x="0" y="0"/>
            <a:chExt cx="1488272" cy="464577"/>
          </a:xfrm>
        </p:grpSpPr>
        <p:sp>
          <p:nvSpPr>
            <p:cNvPr name="Freeform 23" id="23"/>
            <p:cNvSpPr/>
            <p:nvPr/>
          </p:nvSpPr>
          <p:spPr>
            <a:xfrm flipH="false" flipV="false" rot="0">
              <a:off x="0" y="0"/>
              <a:ext cx="1488272" cy="464577"/>
            </a:xfrm>
            <a:custGeom>
              <a:avLst/>
              <a:gdLst/>
              <a:ahLst/>
              <a:cxnLst/>
              <a:rect r="r" b="b" t="t" l="l"/>
              <a:pathLst>
                <a:path h="464577" w="1488272">
                  <a:moveTo>
                    <a:pt x="69873" y="0"/>
                  </a:moveTo>
                  <a:lnTo>
                    <a:pt x="1418398" y="0"/>
                  </a:lnTo>
                  <a:cubicBezTo>
                    <a:pt x="1436930" y="0"/>
                    <a:pt x="1454702" y="7362"/>
                    <a:pt x="1467806" y="20465"/>
                  </a:cubicBezTo>
                  <a:cubicBezTo>
                    <a:pt x="1480910" y="33569"/>
                    <a:pt x="1488272" y="51342"/>
                    <a:pt x="1488272" y="69873"/>
                  </a:cubicBezTo>
                  <a:lnTo>
                    <a:pt x="1488272" y="394704"/>
                  </a:lnTo>
                  <a:cubicBezTo>
                    <a:pt x="1488272" y="433294"/>
                    <a:pt x="1456988" y="464577"/>
                    <a:pt x="1418398" y="464577"/>
                  </a:cubicBezTo>
                  <a:lnTo>
                    <a:pt x="69873" y="464577"/>
                  </a:lnTo>
                  <a:cubicBezTo>
                    <a:pt x="51342" y="464577"/>
                    <a:pt x="33569" y="457216"/>
                    <a:pt x="20465" y="444112"/>
                  </a:cubicBezTo>
                  <a:cubicBezTo>
                    <a:pt x="7362" y="431008"/>
                    <a:pt x="0" y="413236"/>
                    <a:pt x="0" y="394704"/>
                  </a:cubicBezTo>
                  <a:lnTo>
                    <a:pt x="0" y="69873"/>
                  </a:lnTo>
                  <a:cubicBezTo>
                    <a:pt x="0" y="51342"/>
                    <a:pt x="7362" y="33569"/>
                    <a:pt x="20465" y="20465"/>
                  </a:cubicBezTo>
                  <a:cubicBezTo>
                    <a:pt x="33569" y="7362"/>
                    <a:pt x="51342" y="0"/>
                    <a:pt x="69873" y="0"/>
                  </a:cubicBezTo>
                  <a:close/>
                </a:path>
              </a:pathLst>
            </a:custGeom>
            <a:solidFill>
              <a:srgbClr val="556FC2"/>
            </a:solidFill>
          </p:spPr>
        </p:sp>
        <p:sp>
          <p:nvSpPr>
            <p:cNvPr name="TextBox 24" id="24"/>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sp>
        <p:nvSpPr>
          <p:cNvPr name="TextBox 25" id="25"/>
          <p:cNvSpPr txBox="true"/>
          <p:nvPr/>
        </p:nvSpPr>
        <p:spPr>
          <a:xfrm rot="0">
            <a:off x="11535663" y="3213779"/>
            <a:ext cx="4056664" cy="1047750"/>
          </a:xfrm>
          <a:prstGeom prst="rect">
            <a:avLst/>
          </a:prstGeom>
        </p:spPr>
        <p:txBody>
          <a:bodyPr anchor="t" rtlCol="false" tIns="0" lIns="0" bIns="0" rIns="0">
            <a:spAutoFit/>
          </a:bodyPr>
          <a:lstStyle/>
          <a:p>
            <a:pPr>
              <a:lnSpc>
                <a:spcPts val="4180"/>
              </a:lnSpc>
            </a:pPr>
            <a:r>
              <a:rPr lang="en-US" sz="3483">
                <a:solidFill>
                  <a:srgbClr val="556FC2"/>
                </a:solidFill>
                <a:latin typeface="Fredoka One"/>
              </a:rPr>
              <a:t>Implementasi Struktur Data</a:t>
            </a:r>
          </a:p>
        </p:txBody>
      </p:sp>
      <p:sp>
        <p:nvSpPr>
          <p:cNvPr name="TextBox 26" id="26"/>
          <p:cNvSpPr txBox="true"/>
          <p:nvPr/>
        </p:nvSpPr>
        <p:spPr>
          <a:xfrm rot="0">
            <a:off x="11224211" y="4701558"/>
            <a:ext cx="4679568" cy="853940"/>
          </a:xfrm>
          <a:prstGeom prst="rect">
            <a:avLst/>
          </a:prstGeom>
        </p:spPr>
        <p:txBody>
          <a:bodyPr anchor="t" rtlCol="false" tIns="0" lIns="0" bIns="0" rIns="0">
            <a:spAutoFit/>
          </a:bodyPr>
          <a:lstStyle/>
          <a:p>
            <a:pPr algn="ctr">
              <a:lnSpc>
                <a:spcPts val="3332"/>
              </a:lnSpc>
            </a:pPr>
            <a:r>
              <a:rPr lang="en-US" sz="2380">
                <a:solidFill>
                  <a:srgbClr val="F6F6F6"/>
                </a:solidFill>
                <a:latin typeface="Poppins Medium"/>
              </a:rPr>
              <a:t>Source code, Penjelasan code, Hasil testing code </a:t>
            </a:r>
          </a:p>
        </p:txBody>
      </p:sp>
      <p:sp>
        <p:nvSpPr>
          <p:cNvPr name="Freeform 27" id="27"/>
          <p:cNvSpPr/>
          <p:nvPr/>
        </p:nvSpPr>
        <p:spPr>
          <a:xfrm flipH="false" flipV="false" rot="0">
            <a:off x="9422195" y="3299489"/>
            <a:ext cx="1753105" cy="2526999"/>
          </a:xfrm>
          <a:custGeom>
            <a:avLst/>
            <a:gdLst/>
            <a:ahLst/>
            <a:cxnLst/>
            <a:rect r="r" b="b" t="t" l="l"/>
            <a:pathLst>
              <a:path h="2526999" w="1753105">
                <a:moveTo>
                  <a:pt x="0" y="0"/>
                </a:moveTo>
                <a:lnTo>
                  <a:pt x="1753106" y="0"/>
                </a:lnTo>
                <a:lnTo>
                  <a:pt x="1753106" y="2526998"/>
                </a:lnTo>
                <a:lnTo>
                  <a:pt x="0" y="252699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28" id="28"/>
          <p:cNvGrpSpPr/>
          <p:nvPr/>
        </p:nvGrpSpPr>
        <p:grpSpPr>
          <a:xfrm rot="0">
            <a:off x="10507769" y="7543870"/>
            <a:ext cx="5650781" cy="1763942"/>
            <a:chOff x="0" y="0"/>
            <a:chExt cx="1488272" cy="464577"/>
          </a:xfrm>
        </p:grpSpPr>
        <p:sp>
          <p:nvSpPr>
            <p:cNvPr name="Freeform 29" id="29"/>
            <p:cNvSpPr/>
            <p:nvPr/>
          </p:nvSpPr>
          <p:spPr>
            <a:xfrm flipH="false" flipV="false" rot="0">
              <a:off x="0" y="0"/>
              <a:ext cx="1488272" cy="464577"/>
            </a:xfrm>
            <a:custGeom>
              <a:avLst/>
              <a:gdLst/>
              <a:ahLst/>
              <a:cxnLst/>
              <a:rect r="r" b="b" t="t" l="l"/>
              <a:pathLst>
                <a:path h="464577" w="1488272">
                  <a:moveTo>
                    <a:pt x="69873" y="0"/>
                  </a:moveTo>
                  <a:lnTo>
                    <a:pt x="1418398" y="0"/>
                  </a:lnTo>
                  <a:cubicBezTo>
                    <a:pt x="1436930" y="0"/>
                    <a:pt x="1454702" y="7362"/>
                    <a:pt x="1467806" y="20465"/>
                  </a:cubicBezTo>
                  <a:cubicBezTo>
                    <a:pt x="1480910" y="33569"/>
                    <a:pt x="1488272" y="51342"/>
                    <a:pt x="1488272" y="69873"/>
                  </a:cubicBezTo>
                  <a:lnTo>
                    <a:pt x="1488272" y="394704"/>
                  </a:lnTo>
                  <a:cubicBezTo>
                    <a:pt x="1488272" y="433294"/>
                    <a:pt x="1456988" y="464577"/>
                    <a:pt x="1418398" y="464577"/>
                  </a:cubicBezTo>
                  <a:lnTo>
                    <a:pt x="69873" y="464577"/>
                  </a:lnTo>
                  <a:cubicBezTo>
                    <a:pt x="51342" y="464577"/>
                    <a:pt x="33569" y="457216"/>
                    <a:pt x="20465" y="444112"/>
                  </a:cubicBezTo>
                  <a:cubicBezTo>
                    <a:pt x="7362" y="431008"/>
                    <a:pt x="0" y="413236"/>
                    <a:pt x="0" y="394704"/>
                  </a:cubicBezTo>
                  <a:lnTo>
                    <a:pt x="0" y="69873"/>
                  </a:lnTo>
                  <a:cubicBezTo>
                    <a:pt x="0" y="51342"/>
                    <a:pt x="7362" y="33569"/>
                    <a:pt x="20465" y="20465"/>
                  </a:cubicBezTo>
                  <a:cubicBezTo>
                    <a:pt x="33569" y="7362"/>
                    <a:pt x="51342" y="0"/>
                    <a:pt x="69873" y="0"/>
                  </a:cubicBezTo>
                  <a:close/>
                </a:path>
              </a:pathLst>
            </a:custGeom>
            <a:solidFill>
              <a:srgbClr val="556FC2"/>
            </a:solidFill>
          </p:spPr>
        </p:sp>
        <p:sp>
          <p:nvSpPr>
            <p:cNvPr name="TextBox 30" id="30"/>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sp>
        <p:nvSpPr>
          <p:cNvPr name="Freeform 31" id="31"/>
          <p:cNvSpPr/>
          <p:nvPr/>
        </p:nvSpPr>
        <p:spPr>
          <a:xfrm flipH="false" flipV="false" rot="0">
            <a:off x="9638304" y="6910723"/>
            <a:ext cx="1738930" cy="2276832"/>
          </a:xfrm>
          <a:custGeom>
            <a:avLst/>
            <a:gdLst/>
            <a:ahLst/>
            <a:cxnLst/>
            <a:rect r="r" b="b" t="t" l="l"/>
            <a:pathLst>
              <a:path h="2276832" w="1738930">
                <a:moveTo>
                  <a:pt x="0" y="0"/>
                </a:moveTo>
                <a:lnTo>
                  <a:pt x="1738930" y="0"/>
                </a:lnTo>
                <a:lnTo>
                  <a:pt x="1738930" y="2276831"/>
                </a:lnTo>
                <a:lnTo>
                  <a:pt x="0" y="227683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2" id="32"/>
          <p:cNvSpPr txBox="true"/>
          <p:nvPr/>
        </p:nvSpPr>
        <p:spPr>
          <a:xfrm rot="0">
            <a:off x="11458594" y="6920248"/>
            <a:ext cx="4056664" cy="523875"/>
          </a:xfrm>
          <a:prstGeom prst="rect">
            <a:avLst/>
          </a:prstGeom>
        </p:spPr>
        <p:txBody>
          <a:bodyPr anchor="t" rtlCol="false" tIns="0" lIns="0" bIns="0" rIns="0">
            <a:spAutoFit/>
          </a:bodyPr>
          <a:lstStyle/>
          <a:p>
            <a:pPr>
              <a:lnSpc>
                <a:spcPts val="4180"/>
              </a:lnSpc>
            </a:pPr>
            <a:r>
              <a:rPr lang="en-US" sz="3483">
                <a:solidFill>
                  <a:srgbClr val="556FC2"/>
                </a:solidFill>
                <a:latin typeface="Fredoka One"/>
              </a:rPr>
              <a:t>Penutup</a:t>
            </a:r>
          </a:p>
        </p:txBody>
      </p:sp>
      <p:sp>
        <p:nvSpPr>
          <p:cNvPr name="TextBox 33" id="33"/>
          <p:cNvSpPr txBox="true"/>
          <p:nvPr/>
        </p:nvSpPr>
        <p:spPr>
          <a:xfrm rot="0">
            <a:off x="11280491" y="8080024"/>
            <a:ext cx="4679568" cy="434840"/>
          </a:xfrm>
          <a:prstGeom prst="rect">
            <a:avLst/>
          </a:prstGeom>
        </p:spPr>
        <p:txBody>
          <a:bodyPr anchor="t" rtlCol="false" tIns="0" lIns="0" bIns="0" rIns="0">
            <a:spAutoFit/>
          </a:bodyPr>
          <a:lstStyle/>
          <a:p>
            <a:pPr algn="ctr">
              <a:lnSpc>
                <a:spcPts val="3332"/>
              </a:lnSpc>
            </a:pPr>
            <a:r>
              <a:rPr lang="en-US" sz="2380">
                <a:solidFill>
                  <a:srgbClr val="F6F6F6"/>
                </a:solidFill>
                <a:latin typeface="Poppins Medium"/>
              </a:rPr>
              <a:t>Kesimpulan, Saran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3244462" y="8225944"/>
            <a:ext cx="6949485" cy="6949485"/>
          </a:xfrm>
          <a:custGeom>
            <a:avLst/>
            <a:gdLst/>
            <a:ahLst/>
            <a:cxnLst/>
            <a:rect r="r" b="b" t="t" l="l"/>
            <a:pathLst>
              <a:path h="6949485" w="6949485">
                <a:moveTo>
                  <a:pt x="0" y="0"/>
                </a:moveTo>
                <a:lnTo>
                  <a:pt x="6949485" y="0"/>
                </a:lnTo>
                <a:lnTo>
                  <a:pt x="6949485" y="6949484"/>
                </a:lnTo>
                <a:lnTo>
                  <a:pt x="0" y="69494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263540" y="8462264"/>
            <a:ext cx="1592073" cy="1592073"/>
          </a:xfrm>
          <a:custGeom>
            <a:avLst/>
            <a:gdLst/>
            <a:ahLst/>
            <a:cxnLst/>
            <a:rect r="r" b="b" t="t" l="l"/>
            <a:pathLst>
              <a:path h="1592073" w="1592073">
                <a:moveTo>
                  <a:pt x="0" y="0"/>
                </a:moveTo>
                <a:lnTo>
                  <a:pt x="1592073" y="0"/>
                </a:lnTo>
                <a:lnTo>
                  <a:pt x="1592073" y="1592072"/>
                </a:lnTo>
                <a:lnTo>
                  <a:pt x="0" y="1592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563945" y="610856"/>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8" id="8"/>
          <p:cNvSpPr/>
          <p:nvPr/>
        </p:nvSpPr>
        <p:spPr>
          <a:xfrm flipH="false" flipV="false" rot="0">
            <a:off x="16875627" y="948416"/>
            <a:ext cx="577291" cy="525535"/>
          </a:xfrm>
          <a:custGeom>
            <a:avLst/>
            <a:gdLst/>
            <a:ahLst/>
            <a:cxnLst/>
            <a:rect r="r" b="b" t="t" l="l"/>
            <a:pathLst>
              <a:path h="525535" w="577291">
                <a:moveTo>
                  <a:pt x="0" y="0"/>
                </a:moveTo>
                <a:lnTo>
                  <a:pt x="577291" y="0"/>
                </a:lnTo>
                <a:lnTo>
                  <a:pt x="577291" y="525535"/>
                </a:lnTo>
                <a:lnTo>
                  <a:pt x="0" y="52553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380912" y="157268"/>
            <a:ext cx="10965216" cy="6160501"/>
          </a:xfrm>
          <a:custGeom>
            <a:avLst/>
            <a:gdLst/>
            <a:ahLst/>
            <a:cxnLst/>
            <a:rect r="r" b="b" t="t" l="l"/>
            <a:pathLst>
              <a:path h="6160501" w="10965216">
                <a:moveTo>
                  <a:pt x="0" y="0"/>
                </a:moveTo>
                <a:lnTo>
                  <a:pt x="10965216" y="0"/>
                </a:lnTo>
                <a:lnTo>
                  <a:pt x="10965216" y="6160501"/>
                </a:lnTo>
                <a:lnTo>
                  <a:pt x="0" y="6160501"/>
                </a:lnTo>
                <a:lnTo>
                  <a:pt x="0" y="0"/>
                </a:lnTo>
                <a:close/>
              </a:path>
            </a:pathLst>
          </a:custGeom>
          <a:blipFill>
            <a:blip r:embed="rId8"/>
            <a:stretch>
              <a:fillRect l="0" t="0" r="0" b="0"/>
            </a:stretch>
          </a:blipFill>
        </p:spPr>
      </p:sp>
      <p:sp>
        <p:nvSpPr>
          <p:cNvPr name="Freeform 10" id="10"/>
          <p:cNvSpPr/>
          <p:nvPr/>
        </p:nvSpPr>
        <p:spPr>
          <a:xfrm flipH="false" flipV="false" rot="0">
            <a:off x="7609300" y="3464497"/>
            <a:ext cx="10678700" cy="6822503"/>
          </a:xfrm>
          <a:custGeom>
            <a:avLst/>
            <a:gdLst/>
            <a:ahLst/>
            <a:cxnLst/>
            <a:rect r="r" b="b" t="t" l="l"/>
            <a:pathLst>
              <a:path h="6822503" w="10678700">
                <a:moveTo>
                  <a:pt x="0" y="0"/>
                </a:moveTo>
                <a:lnTo>
                  <a:pt x="10678700" y="0"/>
                </a:lnTo>
                <a:lnTo>
                  <a:pt x="10678700" y="6822503"/>
                </a:lnTo>
                <a:lnTo>
                  <a:pt x="0" y="6822503"/>
                </a:lnTo>
                <a:lnTo>
                  <a:pt x="0" y="0"/>
                </a:lnTo>
                <a:close/>
              </a:path>
            </a:pathLst>
          </a:custGeom>
          <a:blipFill>
            <a:blip r:embed="rId9"/>
            <a:stretch>
              <a:fillRect l="0" t="0" r="0" b="0"/>
            </a:stretch>
          </a:blipFill>
        </p:spPr>
      </p:sp>
      <p:sp>
        <p:nvSpPr>
          <p:cNvPr name="TextBox 11" id="11"/>
          <p:cNvSpPr txBox="true"/>
          <p:nvPr/>
        </p:nvSpPr>
        <p:spPr>
          <a:xfrm rot="0">
            <a:off x="970445" y="6347912"/>
            <a:ext cx="6885167" cy="2114352"/>
          </a:xfrm>
          <a:prstGeom prst="rect">
            <a:avLst/>
          </a:prstGeom>
        </p:spPr>
        <p:txBody>
          <a:bodyPr anchor="t" rtlCol="false" tIns="0" lIns="0" bIns="0" rIns="0">
            <a:spAutoFit/>
          </a:bodyPr>
          <a:lstStyle/>
          <a:p>
            <a:pPr>
              <a:lnSpc>
                <a:spcPts val="5620"/>
              </a:lnSpc>
            </a:pPr>
            <a:r>
              <a:rPr lang="en-US" sz="4683">
                <a:solidFill>
                  <a:srgbClr val="000000"/>
                </a:solidFill>
                <a:latin typeface="Fredoka One"/>
              </a:rPr>
              <a:t>Fungsi untuk Penambahan Data Siswa</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008116" y="5554553"/>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349296" y="8462264"/>
            <a:ext cx="1592073" cy="1592073"/>
          </a:xfrm>
          <a:custGeom>
            <a:avLst/>
            <a:gdLst/>
            <a:ahLst/>
            <a:cxnLst/>
            <a:rect r="r" b="b" t="t" l="l"/>
            <a:pathLst>
              <a:path h="1592073" w="1592073">
                <a:moveTo>
                  <a:pt x="0" y="0"/>
                </a:moveTo>
                <a:lnTo>
                  <a:pt x="1592073" y="0"/>
                </a:lnTo>
                <a:lnTo>
                  <a:pt x="1592073" y="1592072"/>
                </a:lnTo>
                <a:lnTo>
                  <a:pt x="0" y="1592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563945" y="610856"/>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8" id="8"/>
          <p:cNvSpPr/>
          <p:nvPr/>
        </p:nvSpPr>
        <p:spPr>
          <a:xfrm flipH="false" flipV="false" rot="0">
            <a:off x="16875627" y="948416"/>
            <a:ext cx="577291" cy="525535"/>
          </a:xfrm>
          <a:custGeom>
            <a:avLst/>
            <a:gdLst/>
            <a:ahLst/>
            <a:cxnLst/>
            <a:rect r="r" b="b" t="t" l="l"/>
            <a:pathLst>
              <a:path h="525535" w="577291">
                <a:moveTo>
                  <a:pt x="0" y="0"/>
                </a:moveTo>
                <a:lnTo>
                  <a:pt x="577291" y="0"/>
                </a:lnTo>
                <a:lnTo>
                  <a:pt x="577291" y="525535"/>
                </a:lnTo>
                <a:lnTo>
                  <a:pt x="0" y="52553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2832955" y="2366693"/>
            <a:ext cx="12622090" cy="7475444"/>
          </a:xfrm>
          <a:custGeom>
            <a:avLst/>
            <a:gdLst/>
            <a:ahLst/>
            <a:cxnLst/>
            <a:rect r="r" b="b" t="t" l="l"/>
            <a:pathLst>
              <a:path h="7475444" w="12622090">
                <a:moveTo>
                  <a:pt x="0" y="0"/>
                </a:moveTo>
                <a:lnTo>
                  <a:pt x="12622090" y="0"/>
                </a:lnTo>
                <a:lnTo>
                  <a:pt x="12622090" y="7475445"/>
                </a:lnTo>
                <a:lnTo>
                  <a:pt x="0" y="7475445"/>
                </a:lnTo>
                <a:lnTo>
                  <a:pt x="0" y="0"/>
                </a:lnTo>
                <a:close/>
              </a:path>
            </a:pathLst>
          </a:custGeom>
          <a:blipFill>
            <a:blip r:embed="rId8"/>
            <a:stretch>
              <a:fillRect l="0" t="0" r="0" b="0"/>
            </a:stretch>
          </a:blipFill>
        </p:spPr>
      </p:sp>
      <p:sp>
        <p:nvSpPr>
          <p:cNvPr name="TextBox 10" id="10"/>
          <p:cNvSpPr txBox="true"/>
          <p:nvPr/>
        </p:nvSpPr>
        <p:spPr>
          <a:xfrm rot="0">
            <a:off x="4771975" y="769167"/>
            <a:ext cx="8248251" cy="1409568"/>
          </a:xfrm>
          <a:prstGeom prst="rect">
            <a:avLst/>
          </a:prstGeom>
        </p:spPr>
        <p:txBody>
          <a:bodyPr anchor="t" rtlCol="false" tIns="0" lIns="0" bIns="0" rIns="0">
            <a:spAutoFit/>
          </a:bodyPr>
          <a:lstStyle/>
          <a:p>
            <a:pPr algn="ctr">
              <a:lnSpc>
                <a:spcPts val="5620"/>
              </a:lnSpc>
            </a:pPr>
            <a:r>
              <a:rPr lang="en-US" sz="4683">
                <a:solidFill>
                  <a:srgbClr val="000000"/>
                </a:solidFill>
                <a:latin typeface="Fredoka One"/>
              </a:rPr>
              <a:t>Fungsi untuk Penambahan Data Siswa</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008116" y="5554553"/>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10371" y="5143500"/>
            <a:ext cx="1592073" cy="1592073"/>
          </a:xfrm>
          <a:custGeom>
            <a:avLst/>
            <a:gdLst/>
            <a:ahLst/>
            <a:cxnLst/>
            <a:rect r="r" b="b" t="t" l="l"/>
            <a:pathLst>
              <a:path h="1592073" w="1592073">
                <a:moveTo>
                  <a:pt x="0" y="0"/>
                </a:moveTo>
                <a:lnTo>
                  <a:pt x="1592073" y="0"/>
                </a:lnTo>
                <a:lnTo>
                  <a:pt x="1592073" y="1592073"/>
                </a:lnTo>
                <a:lnTo>
                  <a:pt x="0" y="1592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563945" y="610856"/>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8" id="8"/>
          <p:cNvSpPr/>
          <p:nvPr/>
        </p:nvSpPr>
        <p:spPr>
          <a:xfrm flipH="false" flipV="false" rot="0">
            <a:off x="16875627" y="948416"/>
            <a:ext cx="577291" cy="525535"/>
          </a:xfrm>
          <a:custGeom>
            <a:avLst/>
            <a:gdLst/>
            <a:ahLst/>
            <a:cxnLst/>
            <a:rect r="r" b="b" t="t" l="l"/>
            <a:pathLst>
              <a:path h="525535" w="577291">
                <a:moveTo>
                  <a:pt x="0" y="0"/>
                </a:moveTo>
                <a:lnTo>
                  <a:pt x="577291" y="0"/>
                </a:lnTo>
                <a:lnTo>
                  <a:pt x="577291" y="525535"/>
                </a:lnTo>
                <a:lnTo>
                  <a:pt x="0" y="52553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2698339" y="1223055"/>
            <a:ext cx="12626392" cy="9063945"/>
          </a:xfrm>
          <a:custGeom>
            <a:avLst/>
            <a:gdLst/>
            <a:ahLst/>
            <a:cxnLst/>
            <a:rect r="r" b="b" t="t" l="l"/>
            <a:pathLst>
              <a:path h="9063945" w="12626392">
                <a:moveTo>
                  <a:pt x="0" y="0"/>
                </a:moveTo>
                <a:lnTo>
                  <a:pt x="12626391" y="0"/>
                </a:lnTo>
                <a:lnTo>
                  <a:pt x="12626391" y="9063945"/>
                </a:lnTo>
                <a:lnTo>
                  <a:pt x="0" y="9063945"/>
                </a:lnTo>
                <a:lnTo>
                  <a:pt x="0" y="0"/>
                </a:lnTo>
                <a:close/>
              </a:path>
            </a:pathLst>
          </a:custGeom>
          <a:blipFill>
            <a:blip r:embed="rId8"/>
            <a:stretch>
              <a:fillRect l="0" t="0" r="0" b="0"/>
            </a:stretch>
          </a:blipFill>
        </p:spPr>
      </p:sp>
      <p:sp>
        <p:nvSpPr>
          <p:cNvPr name="TextBox 10" id="10"/>
          <p:cNvSpPr txBox="true"/>
          <p:nvPr/>
        </p:nvSpPr>
        <p:spPr>
          <a:xfrm rot="0">
            <a:off x="4683664" y="323916"/>
            <a:ext cx="8248251" cy="1409568"/>
          </a:xfrm>
          <a:prstGeom prst="rect">
            <a:avLst/>
          </a:prstGeom>
        </p:spPr>
        <p:txBody>
          <a:bodyPr anchor="t" rtlCol="false" tIns="0" lIns="0" bIns="0" rIns="0">
            <a:spAutoFit/>
          </a:bodyPr>
          <a:lstStyle/>
          <a:p>
            <a:pPr algn="ctr">
              <a:lnSpc>
                <a:spcPts val="5620"/>
              </a:lnSpc>
            </a:pPr>
            <a:r>
              <a:rPr lang="en-US" sz="4683">
                <a:solidFill>
                  <a:srgbClr val="000000"/>
                </a:solidFill>
                <a:latin typeface="Fredoka One"/>
              </a:rPr>
              <a:t>Fungsi untuk Penambahan Data Siswa</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008116" y="5554553"/>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349296" y="8462264"/>
            <a:ext cx="1592073" cy="1592073"/>
          </a:xfrm>
          <a:custGeom>
            <a:avLst/>
            <a:gdLst/>
            <a:ahLst/>
            <a:cxnLst/>
            <a:rect r="r" b="b" t="t" l="l"/>
            <a:pathLst>
              <a:path h="1592073" w="1592073">
                <a:moveTo>
                  <a:pt x="0" y="0"/>
                </a:moveTo>
                <a:lnTo>
                  <a:pt x="1592073" y="0"/>
                </a:lnTo>
                <a:lnTo>
                  <a:pt x="1592073" y="1592072"/>
                </a:lnTo>
                <a:lnTo>
                  <a:pt x="0" y="1592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563945" y="610856"/>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8" id="8"/>
          <p:cNvSpPr/>
          <p:nvPr/>
        </p:nvSpPr>
        <p:spPr>
          <a:xfrm flipH="false" flipV="false" rot="0">
            <a:off x="16875627" y="948416"/>
            <a:ext cx="577291" cy="525535"/>
          </a:xfrm>
          <a:custGeom>
            <a:avLst/>
            <a:gdLst/>
            <a:ahLst/>
            <a:cxnLst/>
            <a:rect r="r" b="b" t="t" l="l"/>
            <a:pathLst>
              <a:path h="525535" w="577291">
                <a:moveTo>
                  <a:pt x="0" y="0"/>
                </a:moveTo>
                <a:lnTo>
                  <a:pt x="577291" y="0"/>
                </a:lnTo>
                <a:lnTo>
                  <a:pt x="577291" y="525535"/>
                </a:lnTo>
                <a:lnTo>
                  <a:pt x="0" y="52553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3140645" y="3007189"/>
            <a:ext cx="12006710" cy="5734970"/>
          </a:xfrm>
          <a:custGeom>
            <a:avLst/>
            <a:gdLst/>
            <a:ahLst/>
            <a:cxnLst/>
            <a:rect r="r" b="b" t="t" l="l"/>
            <a:pathLst>
              <a:path h="5734970" w="12006710">
                <a:moveTo>
                  <a:pt x="0" y="0"/>
                </a:moveTo>
                <a:lnTo>
                  <a:pt x="12006710" y="0"/>
                </a:lnTo>
                <a:lnTo>
                  <a:pt x="12006710" y="5734970"/>
                </a:lnTo>
                <a:lnTo>
                  <a:pt x="0" y="5734970"/>
                </a:lnTo>
                <a:lnTo>
                  <a:pt x="0" y="0"/>
                </a:lnTo>
                <a:close/>
              </a:path>
            </a:pathLst>
          </a:custGeom>
          <a:blipFill>
            <a:blip r:embed="rId8"/>
            <a:stretch>
              <a:fillRect l="0" t="0" r="0" b="0"/>
            </a:stretch>
          </a:blipFill>
        </p:spPr>
      </p:sp>
      <p:sp>
        <p:nvSpPr>
          <p:cNvPr name="TextBox 10" id="10"/>
          <p:cNvSpPr txBox="true"/>
          <p:nvPr/>
        </p:nvSpPr>
        <p:spPr>
          <a:xfrm rot="0">
            <a:off x="4840952" y="918928"/>
            <a:ext cx="8248251" cy="1409568"/>
          </a:xfrm>
          <a:prstGeom prst="rect">
            <a:avLst/>
          </a:prstGeom>
        </p:spPr>
        <p:txBody>
          <a:bodyPr anchor="t" rtlCol="false" tIns="0" lIns="0" bIns="0" rIns="0">
            <a:spAutoFit/>
          </a:bodyPr>
          <a:lstStyle/>
          <a:p>
            <a:pPr algn="ctr">
              <a:lnSpc>
                <a:spcPts val="5620"/>
              </a:lnSpc>
            </a:pPr>
            <a:r>
              <a:rPr lang="en-US" sz="4683">
                <a:solidFill>
                  <a:srgbClr val="000000"/>
                </a:solidFill>
                <a:latin typeface="Fredoka One"/>
              </a:rPr>
              <a:t>Fungsi untuk Penambahan Data Siswa</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008116" y="5554553"/>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70590" y="5143500"/>
            <a:ext cx="1592073" cy="1592073"/>
          </a:xfrm>
          <a:custGeom>
            <a:avLst/>
            <a:gdLst/>
            <a:ahLst/>
            <a:cxnLst/>
            <a:rect r="r" b="b" t="t" l="l"/>
            <a:pathLst>
              <a:path h="1592073" w="1592073">
                <a:moveTo>
                  <a:pt x="0" y="0"/>
                </a:moveTo>
                <a:lnTo>
                  <a:pt x="1592073" y="0"/>
                </a:lnTo>
                <a:lnTo>
                  <a:pt x="1592073" y="1592073"/>
                </a:lnTo>
                <a:lnTo>
                  <a:pt x="0" y="1592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563945" y="610856"/>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8" id="8"/>
          <p:cNvSpPr/>
          <p:nvPr/>
        </p:nvSpPr>
        <p:spPr>
          <a:xfrm flipH="false" flipV="false" rot="0">
            <a:off x="16875627" y="948416"/>
            <a:ext cx="577291" cy="525535"/>
          </a:xfrm>
          <a:custGeom>
            <a:avLst/>
            <a:gdLst/>
            <a:ahLst/>
            <a:cxnLst/>
            <a:rect r="r" b="b" t="t" l="l"/>
            <a:pathLst>
              <a:path h="525535" w="577291">
                <a:moveTo>
                  <a:pt x="0" y="0"/>
                </a:moveTo>
                <a:lnTo>
                  <a:pt x="577291" y="0"/>
                </a:lnTo>
                <a:lnTo>
                  <a:pt x="577291" y="525535"/>
                </a:lnTo>
                <a:lnTo>
                  <a:pt x="0" y="52553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2761074" y="1491545"/>
            <a:ext cx="12765853" cy="8895983"/>
          </a:xfrm>
          <a:custGeom>
            <a:avLst/>
            <a:gdLst/>
            <a:ahLst/>
            <a:cxnLst/>
            <a:rect r="r" b="b" t="t" l="l"/>
            <a:pathLst>
              <a:path h="8895983" w="12765853">
                <a:moveTo>
                  <a:pt x="0" y="0"/>
                </a:moveTo>
                <a:lnTo>
                  <a:pt x="12765852" y="0"/>
                </a:lnTo>
                <a:lnTo>
                  <a:pt x="12765852" y="8895983"/>
                </a:lnTo>
                <a:lnTo>
                  <a:pt x="0" y="8895983"/>
                </a:lnTo>
                <a:lnTo>
                  <a:pt x="0" y="0"/>
                </a:lnTo>
                <a:close/>
              </a:path>
            </a:pathLst>
          </a:custGeom>
          <a:blipFill>
            <a:blip r:embed="rId8"/>
            <a:stretch>
              <a:fillRect l="0" t="0" r="0" b="0"/>
            </a:stretch>
          </a:blipFill>
        </p:spPr>
      </p:sp>
      <p:sp>
        <p:nvSpPr>
          <p:cNvPr name="TextBox 10" id="10"/>
          <p:cNvSpPr txBox="true"/>
          <p:nvPr/>
        </p:nvSpPr>
        <p:spPr>
          <a:xfrm rot="0">
            <a:off x="4531866" y="323916"/>
            <a:ext cx="8248251" cy="1409568"/>
          </a:xfrm>
          <a:prstGeom prst="rect">
            <a:avLst/>
          </a:prstGeom>
        </p:spPr>
        <p:txBody>
          <a:bodyPr anchor="t" rtlCol="false" tIns="0" lIns="0" bIns="0" rIns="0">
            <a:spAutoFit/>
          </a:bodyPr>
          <a:lstStyle/>
          <a:p>
            <a:pPr algn="ctr">
              <a:lnSpc>
                <a:spcPts val="5620"/>
              </a:lnSpc>
            </a:pPr>
            <a:r>
              <a:rPr lang="en-US" sz="4683">
                <a:solidFill>
                  <a:srgbClr val="000000"/>
                </a:solidFill>
                <a:latin typeface="Fredoka One"/>
              </a:rPr>
              <a:t>Fungsi untuk Penambahan Data Siswa</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008116" y="5554553"/>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70590" y="4758517"/>
            <a:ext cx="1592073" cy="1592073"/>
          </a:xfrm>
          <a:custGeom>
            <a:avLst/>
            <a:gdLst/>
            <a:ahLst/>
            <a:cxnLst/>
            <a:rect r="r" b="b" t="t" l="l"/>
            <a:pathLst>
              <a:path h="1592073" w="1592073">
                <a:moveTo>
                  <a:pt x="0" y="0"/>
                </a:moveTo>
                <a:lnTo>
                  <a:pt x="1592073" y="0"/>
                </a:lnTo>
                <a:lnTo>
                  <a:pt x="1592073" y="1592073"/>
                </a:lnTo>
                <a:lnTo>
                  <a:pt x="0" y="1592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563945" y="610856"/>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8" id="8"/>
          <p:cNvSpPr/>
          <p:nvPr/>
        </p:nvSpPr>
        <p:spPr>
          <a:xfrm flipH="false" flipV="false" rot="0">
            <a:off x="16875627" y="948416"/>
            <a:ext cx="577291" cy="525535"/>
          </a:xfrm>
          <a:custGeom>
            <a:avLst/>
            <a:gdLst/>
            <a:ahLst/>
            <a:cxnLst/>
            <a:rect r="r" b="b" t="t" l="l"/>
            <a:pathLst>
              <a:path h="525535" w="577291">
                <a:moveTo>
                  <a:pt x="0" y="0"/>
                </a:moveTo>
                <a:lnTo>
                  <a:pt x="577291" y="0"/>
                </a:lnTo>
                <a:lnTo>
                  <a:pt x="577291" y="525535"/>
                </a:lnTo>
                <a:lnTo>
                  <a:pt x="0" y="52553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1940593" y="1811511"/>
            <a:ext cx="14406815" cy="8095161"/>
          </a:xfrm>
          <a:custGeom>
            <a:avLst/>
            <a:gdLst/>
            <a:ahLst/>
            <a:cxnLst/>
            <a:rect r="r" b="b" t="t" l="l"/>
            <a:pathLst>
              <a:path h="8095161" w="14406815">
                <a:moveTo>
                  <a:pt x="0" y="0"/>
                </a:moveTo>
                <a:lnTo>
                  <a:pt x="14406814" y="0"/>
                </a:lnTo>
                <a:lnTo>
                  <a:pt x="14406814" y="8095161"/>
                </a:lnTo>
                <a:lnTo>
                  <a:pt x="0" y="8095161"/>
                </a:lnTo>
                <a:lnTo>
                  <a:pt x="0" y="0"/>
                </a:lnTo>
                <a:close/>
              </a:path>
            </a:pathLst>
          </a:custGeom>
          <a:blipFill>
            <a:blip r:embed="rId8"/>
            <a:stretch>
              <a:fillRect l="0" t="0" r="0" b="-1108"/>
            </a:stretch>
          </a:blipFill>
        </p:spPr>
      </p:sp>
      <p:sp>
        <p:nvSpPr>
          <p:cNvPr name="TextBox 10" id="10"/>
          <p:cNvSpPr txBox="true"/>
          <p:nvPr/>
        </p:nvSpPr>
        <p:spPr>
          <a:xfrm rot="0">
            <a:off x="4443555" y="433688"/>
            <a:ext cx="8248251" cy="1409568"/>
          </a:xfrm>
          <a:prstGeom prst="rect">
            <a:avLst/>
          </a:prstGeom>
        </p:spPr>
        <p:txBody>
          <a:bodyPr anchor="t" rtlCol="false" tIns="0" lIns="0" bIns="0" rIns="0">
            <a:spAutoFit/>
          </a:bodyPr>
          <a:lstStyle/>
          <a:p>
            <a:pPr algn="ctr">
              <a:lnSpc>
                <a:spcPts val="5620"/>
              </a:lnSpc>
            </a:pPr>
            <a:r>
              <a:rPr lang="en-US" sz="4683">
                <a:solidFill>
                  <a:srgbClr val="000000"/>
                </a:solidFill>
                <a:latin typeface="Fredoka One"/>
              </a:rPr>
              <a:t>Fungsi untuk Penambahan Data Siswa</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3600189" y="7740236"/>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16855" y="8694927"/>
            <a:ext cx="1592073" cy="1592073"/>
          </a:xfrm>
          <a:custGeom>
            <a:avLst/>
            <a:gdLst/>
            <a:ahLst/>
            <a:cxnLst/>
            <a:rect r="r" b="b" t="t" l="l"/>
            <a:pathLst>
              <a:path h="1592073" w="1592073">
                <a:moveTo>
                  <a:pt x="0" y="0"/>
                </a:moveTo>
                <a:lnTo>
                  <a:pt x="1592073" y="0"/>
                </a:lnTo>
                <a:lnTo>
                  <a:pt x="1592073" y="1592073"/>
                </a:lnTo>
                <a:lnTo>
                  <a:pt x="0" y="1592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563945" y="610856"/>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8" id="8"/>
          <p:cNvSpPr/>
          <p:nvPr/>
        </p:nvSpPr>
        <p:spPr>
          <a:xfrm flipH="false" flipV="false" rot="0">
            <a:off x="16875627" y="948416"/>
            <a:ext cx="577291" cy="525535"/>
          </a:xfrm>
          <a:custGeom>
            <a:avLst/>
            <a:gdLst/>
            <a:ahLst/>
            <a:cxnLst/>
            <a:rect r="r" b="b" t="t" l="l"/>
            <a:pathLst>
              <a:path h="525535" w="577291">
                <a:moveTo>
                  <a:pt x="0" y="0"/>
                </a:moveTo>
                <a:lnTo>
                  <a:pt x="577291" y="0"/>
                </a:lnTo>
                <a:lnTo>
                  <a:pt x="577291" y="525535"/>
                </a:lnTo>
                <a:lnTo>
                  <a:pt x="0" y="52553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580472" y="430119"/>
            <a:ext cx="9247588" cy="4399108"/>
          </a:xfrm>
          <a:custGeom>
            <a:avLst/>
            <a:gdLst/>
            <a:ahLst/>
            <a:cxnLst/>
            <a:rect r="r" b="b" t="t" l="l"/>
            <a:pathLst>
              <a:path h="4399108" w="9247588">
                <a:moveTo>
                  <a:pt x="0" y="0"/>
                </a:moveTo>
                <a:lnTo>
                  <a:pt x="9247588" y="0"/>
                </a:lnTo>
                <a:lnTo>
                  <a:pt x="9247588" y="4399108"/>
                </a:lnTo>
                <a:lnTo>
                  <a:pt x="0" y="4399108"/>
                </a:lnTo>
                <a:lnTo>
                  <a:pt x="0" y="0"/>
                </a:lnTo>
                <a:close/>
              </a:path>
            </a:pathLst>
          </a:custGeom>
          <a:blipFill>
            <a:blip r:embed="rId8"/>
            <a:stretch>
              <a:fillRect l="0" t="0" r="0" b="0"/>
            </a:stretch>
          </a:blipFill>
        </p:spPr>
      </p:sp>
      <p:sp>
        <p:nvSpPr>
          <p:cNvPr name="Freeform 10" id="10"/>
          <p:cNvSpPr/>
          <p:nvPr/>
        </p:nvSpPr>
        <p:spPr>
          <a:xfrm flipH="false" flipV="false" rot="0">
            <a:off x="8382245" y="3086884"/>
            <a:ext cx="9647286" cy="7047460"/>
          </a:xfrm>
          <a:custGeom>
            <a:avLst/>
            <a:gdLst/>
            <a:ahLst/>
            <a:cxnLst/>
            <a:rect r="r" b="b" t="t" l="l"/>
            <a:pathLst>
              <a:path h="7047460" w="9647286">
                <a:moveTo>
                  <a:pt x="0" y="0"/>
                </a:moveTo>
                <a:lnTo>
                  <a:pt x="9647286" y="0"/>
                </a:lnTo>
                <a:lnTo>
                  <a:pt x="9647286" y="7047460"/>
                </a:lnTo>
                <a:lnTo>
                  <a:pt x="0" y="7047460"/>
                </a:lnTo>
                <a:lnTo>
                  <a:pt x="0" y="0"/>
                </a:lnTo>
                <a:close/>
              </a:path>
            </a:pathLst>
          </a:custGeom>
          <a:blipFill>
            <a:blip r:embed="rId9"/>
            <a:stretch>
              <a:fillRect l="0" t="0" r="0" b="0"/>
            </a:stretch>
          </a:blipFill>
        </p:spPr>
      </p:sp>
      <p:sp>
        <p:nvSpPr>
          <p:cNvPr name="TextBox 11" id="11"/>
          <p:cNvSpPr txBox="true"/>
          <p:nvPr/>
        </p:nvSpPr>
        <p:spPr>
          <a:xfrm rot="0">
            <a:off x="580472" y="5399632"/>
            <a:ext cx="8248251" cy="1409568"/>
          </a:xfrm>
          <a:prstGeom prst="rect">
            <a:avLst/>
          </a:prstGeom>
        </p:spPr>
        <p:txBody>
          <a:bodyPr anchor="t" rtlCol="false" tIns="0" lIns="0" bIns="0" rIns="0">
            <a:spAutoFit/>
          </a:bodyPr>
          <a:lstStyle/>
          <a:p>
            <a:pPr>
              <a:lnSpc>
                <a:spcPts val="5620"/>
              </a:lnSpc>
            </a:pPr>
            <a:r>
              <a:rPr lang="en-US" sz="4683">
                <a:solidFill>
                  <a:srgbClr val="000000"/>
                </a:solidFill>
                <a:latin typeface="Fredoka One"/>
              </a:rPr>
              <a:t>Fungsi untuk Penghapusan Data Siswa</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008116" y="5554553"/>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87207" y="4907769"/>
            <a:ext cx="1592073" cy="1592073"/>
          </a:xfrm>
          <a:custGeom>
            <a:avLst/>
            <a:gdLst/>
            <a:ahLst/>
            <a:cxnLst/>
            <a:rect r="r" b="b" t="t" l="l"/>
            <a:pathLst>
              <a:path h="1592073" w="1592073">
                <a:moveTo>
                  <a:pt x="0" y="0"/>
                </a:moveTo>
                <a:lnTo>
                  <a:pt x="1592073" y="0"/>
                </a:lnTo>
                <a:lnTo>
                  <a:pt x="1592073" y="1592073"/>
                </a:lnTo>
                <a:lnTo>
                  <a:pt x="0" y="1592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563945" y="610856"/>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8" id="8"/>
          <p:cNvSpPr/>
          <p:nvPr/>
        </p:nvSpPr>
        <p:spPr>
          <a:xfrm flipH="false" flipV="false" rot="0">
            <a:off x="16875627" y="948416"/>
            <a:ext cx="577291" cy="525535"/>
          </a:xfrm>
          <a:custGeom>
            <a:avLst/>
            <a:gdLst/>
            <a:ahLst/>
            <a:cxnLst/>
            <a:rect r="r" b="b" t="t" l="l"/>
            <a:pathLst>
              <a:path h="525535" w="577291">
                <a:moveTo>
                  <a:pt x="0" y="0"/>
                </a:moveTo>
                <a:lnTo>
                  <a:pt x="577291" y="0"/>
                </a:lnTo>
                <a:lnTo>
                  <a:pt x="577291" y="525535"/>
                </a:lnTo>
                <a:lnTo>
                  <a:pt x="0" y="52553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2616572" y="1473951"/>
            <a:ext cx="13054856" cy="8673634"/>
          </a:xfrm>
          <a:custGeom>
            <a:avLst/>
            <a:gdLst/>
            <a:ahLst/>
            <a:cxnLst/>
            <a:rect r="r" b="b" t="t" l="l"/>
            <a:pathLst>
              <a:path h="8673634" w="13054856">
                <a:moveTo>
                  <a:pt x="0" y="0"/>
                </a:moveTo>
                <a:lnTo>
                  <a:pt x="13054856" y="0"/>
                </a:lnTo>
                <a:lnTo>
                  <a:pt x="13054856" y="8673634"/>
                </a:lnTo>
                <a:lnTo>
                  <a:pt x="0" y="8673634"/>
                </a:lnTo>
                <a:lnTo>
                  <a:pt x="0" y="0"/>
                </a:lnTo>
                <a:close/>
              </a:path>
            </a:pathLst>
          </a:custGeom>
          <a:blipFill>
            <a:blip r:embed="rId8"/>
            <a:stretch>
              <a:fillRect l="0" t="0" r="0" b="0"/>
            </a:stretch>
          </a:blipFill>
        </p:spPr>
      </p:sp>
      <p:sp>
        <p:nvSpPr>
          <p:cNvPr name="TextBox 10" id="10"/>
          <p:cNvSpPr txBox="true"/>
          <p:nvPr/>
        </p:nvSpPr>
        <p:spPr>
          <a:xfrm rot="0">
            <a:off x="4554441" y="214144"/>
            <a:ext cx="8248251" cy="1409568"/>
          </a:xfrm>
          <a:prstGeom prst="rect">
            <a:avLst/>
          </a:prstGeom>
        </p:spPr>
        <p:txBody>
          <a:bodyPr anchor="t" rtlCol="false" tIns="0" lIns="0" bIns="0" rIns="0">
            <a:spAutoFit/>
          </a:bodyPr>
          <a:lstStyle/>
          <a:p>
            <a:pPr algn="ctr">
              <a:lnSpc>
                <a:spcPts val="5620"/>
              </a:lnSpc>
            </a:pPr>
            <a:r>
              <a:rPr lang="en-US" sz="4683">
                <a:solidFill>
                  <a:srgbClr val="000000"/>
                </a:solidFill>
                <a:latin typeface="Fredoka One"/>
              </a:rPr>
              <a:t>Fungsi untuk Penghapusan Data Siswa</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3906790" y="-1663231"/>
            <a:ext cx="6949485" cy="6949485"/>
          </a:xfrm>
          <a:custGeom>
            <a:avLst/>
            <a:gdLst/>
            <a:ahLst/>
            <a:cxnLst/>
            <a:rect r="r" b="b" t="t" l="l"/>
            <a:pathLst>
              <a:path h="6949485" w="6949485">
                <a:moveTo>
                  <a:pt x="0" y="0"/>
                </a:moveTo>
                <a:lnTo>
                  <a:pt x="6949485" y="0"/>
                </a:lnTo>
                <a:lnTo>
                  <a:pt x="6949485" y="6949484"/>
                </a:lnTo>
                <a:lnTo>
                  <a:pt x="0" y="69494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956737" y="5286253"/>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241456" y="554430"/>
            <a:ext cx="1190023" cy="1190023"/>
          </a:xfrm>
          <a:custGeom>
            <a:avLst/>
            <a:gdLst/>
            <a:ahLst/>
            <a:cxnLst/>
            <a:rect r="r" b="b" t="t" l="l"/>
            <a:pathLst>
              <a:path h="1190023" w="1190023">
                <a:moveTo>
                  <a:pt x="0" y="0"/>
                </a:moveTo>
                <a:lnTo>
                  <a:pt x="1190023" y="0"/>
                </a:lnTo>
                <a:lnTo>
                  <a:pt x="1190023" y="1190023"/>
                </a:lnTo>
                <a:lnTo>
                  <a:pt x="0" y="11900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649384" y="0"/>
            <a:ext cx="1592073" cy="1592073"/>
          </a:xfrm>
          <a:custGeom>
            <a:avLst/>
            <a:gdLst/>
            <a:ahLst/>
            <a:cxnLst/>
            <a:rect r="r" b="b" t="t" l="l"/>
            <a:pathLst>
              <a:path h="1592073" w="1592073">
                <a:moveTo>
                  <a:pt x="0" y="0"/>
                </a:moveTo>
                <a:lnTo>
                  <a:pt x="1592072" y="0"/>
                </a:lnTo>
                <a:lnTo>
                  <a:pt x="1592072" y="1592073"/>
                </a:lnTo>
                <a:lnTo>
                  <a:pt x="0" y="15920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a:grpSpLocks noChangeAspect="true"/>
          </p:cNvGrpSpPr>
          <p:nvPr/>
        </p:nvGrpSpPr>
        <p:grpSpPr>
          <a:xfrm rot="0">
            <a:off x="16563945" y="610856"/>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086E6F"/>
            </a:solidFill>
          </p:spPr>
        </p:sp>
      </p:grpSp>
      <p:sp>
        <p:nvSpPr>
          <p:cNvPr name="Freeform 8" id="8"/>
          <p:cNvSpPr/>
          <p:nvPr/>
        </p:nvSpPr>
        <p:spPr>
          <a:xfrm flipH="false" flipV="false" rot="0">
            <a:off x="16875627" y="948416"/>
            <a:ext cx="577291" cy="525535"/>
          </a:xfrm>
          <a:custGeom>
            <a:avLst/>
            <a:gdLst/>
            <a:ahLst/>
            <a:cxnLst/>
            <a:rect r="r" b="b" t="t" l="l"/>
            <a:pathLst>
              <a:path h="525535" w="577291">
                <a:moveTo>
                  <a:pt x="0" y="0"/>
                </a:moveTo>
                <a:lnTo>
                  <a:pt x="577291" y="0"/>
                </a:lnTo>
                <a:lnTo>
                  <a:pt x="577291" y="525535"/>
                </a:lnTo>
                <a:lnTo>
                  <a:pt x="0" y="525535"/>
                </a:lnTo>
                <a:lnTo>
                  <a:pt x="0" y="0"/>
                </a:lnTo>
                <a:close/>
              </a:path>
            </a:pathLst>
          </a:custGeom>
          <a:blipFill>
            <a:blip r:embed="rId8">
              <a:extLst>
                <a:ext uri="{96DAC541-7B7A-43D3-8B79-37D633B846F1}">
                  <asvg:svgBlip xmlns:asvg="http://schemas.microsoft.com/office/drawing/2016/SVG/main" r:embed="rId9"/>
                </a:ext>
              </a:extLst>
            </a:blip>
            <a:stretch>
              <a:fillRect l="-48475" t="0" r="0" b="-57760"/>
            </a:stretch>
          </a:blipFill>
        </p:spPr>
      </p:sp>
      <p:sp>
        <p:nvSpPr>
          <p:cNvPr name="Freeform 9" id="9"/>
          <p:cNvSpPr/>
          <p:nvPr/>
        </p:nvSpPr>
        <p:spPr>
          <a:xfrm flipH="false" flipV="false" rot="0">
            <a:off x="478867" y="0"/>
            <a:ext cx="11002661" cy="7534702"/>
          </a:xfrm>
          <a:custGeom>
            <a:avLst/>
            <a:gdLst/>
            <a:ahLst/>
            <a:cxnLst/>
            <a:rect r="r" b="b" t="t" l="l"/>
            <a:pathLst>
              <a:path h="7534702" w="11002661">
                <a:moveTo>
                  <a:pt x="0" y="0"/>
                </a:moveTo>
                <a:lnTo>
                  <a:pt x="11002661" y="0"/>
                </a:lnTo>
                <a:lnTo>
                  <a:pt x="11002661" y="7534702"/>
                </a:lnTo>
                <a:lnTo>
                  <a:pt x="0" y="7534702"/>
                </a:lnTo>
                <a:lnTo>
                  <a:pt x="0" y="0"/>
                </a:lnTo>
                <a:close/>
              </a:path>
            </a:pathLst>
          </a:custGeom>
          <a:blipFill>
            <a:blip r:embed="rId10"/>
            <a:stretch>
              <a:fillRect l="0" t="0" r="3461" b="3461"/>
            </a:stretch>
          </a:blipFill>
        </p:spPr>
      </p:sp>
      <p:sp>
        <p:nvSpPr>
          <p:cNvPr name="Freeform 10" id="10"/>
          <p:cNvSpPr/>
          <p:nvPr/>
        </p:nvSpPr>
        <p:spPr>
          <a:xfrm flipH="false" flipV="false" rot="0">
            <a:off x="7298535" y="6104416"/>
            <a:ext cx="10466065" cy="4178964"/>
          </a:xfrm>
          <a:custGeom>
            <a:avLst/>
            <a:gdLst/>
            <a:ahLst/>
            <a:cxnLst/>
            <a:rect r="r" b="b" t="t" l="l"/>
            <a:pathLst>
              <a:path h="4178964" w="10466065">
                <a:moveTo>
                  <a:pt x="0" y="0"/>
                </a:moveTo>
                <a:lnTo>
                  <a:pt x="10466065" y="0"/>
                </a:lnTo>
                <a:lnTo>
                  <a:pt x="10466065" y="4178963"/>
                </a:lnTo>
                <a:lnTo>
                  <a:pt x="0" y="4178963"/>
                </a:lnTo>
                <a:lnTo>
                  <a:pt x="0" y="0"/>
                </a:lnTo>
                <a:close/>
              </a:path>
            </a:pathLst>
          </a:custGeom>
          <a:blipFill>
            <a:blip r:embed="rId11"/>
            <a:stretch>
              <a:fillRect l="0" t="0" r="0" b="0"/>
            </a:stretch>
          </a:blipFill>
        </p:spPr>
      </p:sp>
      <p:sp>
        <p:nvSpPr>
          <p:cNvPr name="TextBox 11" id="11"/>
          <p:cNvSpPr txBox="true"/>
          <p:nvPr/>
        </p:nvSpPr>
        <p:spPr>
          <a:xfrm rot="0">
            <a:off x="779171" y="7541538"/>
            <a:ext cx="6901517" cy="2114352"/>
          </a:xfrm>
          <a:prstGeom prst="rect">
            <a:avLst/>
          </a:prstGeom>
        </p:spPr>
        <p:txBody>
          <a:bodyPr anchor="t" rtlCol="false" tIns="0" lIns="0" bIns="0" rIns="0">
            <a:spAutoFit/>
          </a:bodyPr>
          <a:lstStyle/>
          <a:p>
            <a:pPr>
              <a:lnSpc>
                <a:spcPts val="5620"/>
              </a:lnSpc>
            </a:pPr>
            <a:r>
              <a:rPr lang="en-US" sz="4683">
                <a:solidFill>
                  <a:srgbClr val="000000"/>
                </a:solidFill>
                <a:latin typeface="Fredoka One"/>
              </a:rPr>
              <a:t>Fungsi untuk Penghapusan Data Siswa</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008116" y="5554553"/>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349296" y="8462264"/>
            <a:ext cx="1592073" cy="1592073"/>
          </a:xfrm>
          <a:custGeom>
            <a:avLst/>
            <a:gdLst/>
            <a:ahLst/>
            <a:cxnLst/>
            <a:rect r="r" b="b" t="t" l="l"/>
            <a:pathLst>
              <a:path h="1592073" w="1592073">
                <a:moveTo>
                  <a:pt x="0" y="0"/>
                </a:moveTo>
                <a:lnTo>
                  <a:pt x="1592073" y="0"/>
                </a:lnTo>
                <a:lnTo>
                  <a:pt x="1592073" y="1592072"/>
                </a:lnTo>
                <a:lnTo>
                  <a:pt x="0" y="1592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563945" y="610856"/>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8" id="8"/>
          <p:cNvSpPr/>
          <p:nvPr/>
        </p:nvSpPr>
        <p:spPr>
          <a:xfrm flipH="false" flipV="false" rot="0">
            <a:off x="16875627" y="948416"/>
            <a:ext cx="577291" cy="525535"/>
          </a:xfrm>
          <a:custGeom>
            <a:avLst/>
            <a:gdLst/>
            <a:ahLst/>
            <a:cxnLst/>
            <a:rect r="r" b="b" t="t" l="l"/>
            <a:pathLst>
              <a:path h="525535" w="577291">
                <a:moveTo>
                  <a:pt x="0" y="0"/>
                </a:moveTo>
                <a:lnTo>
                  <a:pt x="577291" y="0"/>
                </a:lnTo>
                <a:lnTo>
                  <a:pt x="577291" y="525535"/>
                </a:lnTo>
                <a:lnTo>
                  <a:pt x="0" y="52553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4145333" y="1843256"/>
            <a:ext cx="10247838" cy="7991011"/>
          </a:xfrm>
          <a:custGeom>
            <a:avLst/>
            <a:gdLst/>
            <a:ahLst/>
            <a:cxnLst/>
            <a:rect r="r" b="b" t="t" l="l"/>
            <a:pathLst>
              <a:path h="7991011" w="10247838">
                <a:moveTo>
                  <a:pt x="0" y="0"/>
                </a:moveTo>
                <a:lnTo>
                  <a:pt x="10247837" y="0"/>
                </a:lnTo>
                <a:lnTo>
                  <a:pt x="10247837" y="7991011"/>
                </a:lnTo>
                <a:lnTo>
                  <a:pt x="0" y="7991011"/>
                </a:lnTo>
                <a:lnTo>
                  <a:pt x="0" y="0"/>
                </a:lnTo>
                <a:close/>
              </a:path>
            </a:pathLst>
          </a:custGeom>
          <a:blipFill>
            <a:blip r:embed="rId8"/>
            <a:stretch>
              <a:fillRect l="0" t="0" r="0" b="0"/>
            </a:stretch>
          </a:blipFill>
        </p:spPr>
      </p:sp>
      <p:sp>
        <p:nvSpPr>
          <p:cNvPr name="TextBox 10" id="10"/>
          <p:cNvSpPr txBox="true"/>
          <p:nvPr/>
        </p:nvSpPr>
        <p:spPr>
          <a:xfrm rot="0">
            <a:off x="4548101" y="433688"/>
            <a:ext cx="9087200" cy="1409568"/>
          </a:xfrm>
          <a:prstGeom prst="rect">
            <a:avLst/>
          </a:prstGeom>
        </p:spPr>
        <p:txBody>
          <a:bodyPr anchor="t" rtlCol="false" tIns="0" lIns="0" bIns="0" rIns="0">
            <a:spAutoFit/>
          </a:bodyPr>
          <a:lstStyle/>
          <a:p>
            <a:pPr algn="ctr">
              <a:lnSpc>
                <a:spcPts val="5620"/>
              </a:lnSpc>
            </a:pPr>
            <a:r>
              <a:rPr lang="en-US" sz="4683">
                <a:solidFill>
                  <a:srgbClr val="000000"/>
                </a:solidFill>
                <a:latin typeface="Fredoka One"/>
              </a:rPr>
              <a:t>Fungsi untuk perubahan status pembayaran SPP pada Siswa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6710201" y="8742723"/>
            <a:ext cx="1175104" cy="1031153"/>
          </a:xfrm>
          <a:custGeom>
            <a:avLst/>
            <a:gdLst/>
            <a:ahLst/>
            <a:cxnLst/>
            <a:rect r="r" b="b" t="t" l="l"/>
            <a:pathLst>
              <a:path h="1031153" w="1175104">
                <a:moveTo>
                  <a:pt x="0" y="0"/>
                </a:moveTo>
                <a:lnTo>
                  <a:pt x="1175104" y="0"/>
                </a:lnTo>
                <a:lnTo>
                  <a:pt x="1175104" y="1031154"/>
                </a:lnTo>
                <a:lnTo>
                  <a:pt x="0" y="1031154"/>
                </a:lnTo>
                <a:lnTo>
                  <a:pt x="0" y="0"/>
                </a:lnTo>
                <a:close/>
              </a:path>
            </a:pathLst>
          </a:custGeom>
          <a:blipFill>
            <a:blip r:embed="rId2"/>
            <a:stretch>
              <a:fillRect l="0" t="0" r="0" b="0"/>
            </a:stretch>
          </a:blipFill>
        </p:spPr>
      </p:sp>
      <p:sp>
        <p:nvSpPr>
          <p:cNvPr name="Freeform 3" id="3"/>
          <p:cNvSpPr/>
          <p:nvPr/>
        </p:nvSpPr>
        <p:spPr>
          <a:xfrm flipH="false" flipV="false" rot="0">
            <a:off x="14955223" y="1077687"/>
            <a:ext cx="1552413" cy="1552413"/>
          </a:xfrm>
          <a:custGeom>
            <a:avLst/>
            <a:gdLst/>
            <a:ahLst/>
            <a:cxnLst/>
            <a:rect r="r" b="b" t="t" l="l"/>
            <a:pathLst>
              <a:path h="1552413" w="1552413">
                <a:moveTo>
                  <a:pt x="0" y="0"/>
                </a:moveTo>
                <a:lnTo>
                  <a:pt x="1552413" y="0"/>
                </a:lnTo>
                <a:lnTo>
                  <a:pt x="1552413" y="1552413"/>
                </a:lnTo>
                <a:lnTo>
                  <a:pt x="0" y="1552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039463" y="2435434"/>
            <a:ext cx="936346" cy="936346"/>
          </a:xfrm>
          <a:custGeom>
            <a:avLst/>
            <a:gdLst/>
            <a:ahLst/>
            <a:cxnLst/>
            <a:rect r="r" b="b" t="t" l="l"/>
            <a:pathLst>
              <a:path h="936346" w="936346">
                <a:moveTo>
                  <a:pt x="0" y="0"/>
                </a:moveTo>
                <a:lnTo>
                  <a:pt x="936346" y="0"/>
                </a:lnTo>
                <a:lnTo>
                  <a:pt x="936346" y="936346"/>
                </a:lnTo>
                <a:lnTo>
                  <a:pt x="0" y="936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17533" y="-662463"/>
            <a:ext cx="3566070" cy="3566070"/>
          </a:xfrm>
          <a:custGeom>
            <a:avLst/>
            <a:gdLst/>
            <a:ahLst/>
            <a:cxnLst/>
            <a:rect r="r" b="b" t="t" l="l"/>
            <a:pathLst>
              <a:path h="3566070" w="3566070">
                <a:moveTo>
                  <a:pt x="0" y="0"/>
                </a:moveTo>
                <a:lnTo>
                  <a:pt x="3566070" y="0"/>
                </a:lnTo>
                <a:lnTo>
                  <a:pt x="3566070" y="3566070"/>
                </a:lnTo>
                <a:lnTo>
                  <a:pt x="0" y="35660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839536" y="1077687"/>
            <a:ext cx="1552413" cy="1552413"/>
          </a:xfrm>
          <a:custGeom>
            <a:avLst/>
            <a:gdLst/>
            <a:ahLst/>
            <a:cxnLst/>
            <a:rect r="r" b="b" t="t" l="l"/>
            <a:pathLst>
              <a:path h="1552413" w="1552413">
                <a:moveTo>
                  <a:pt x="0" y="0"/>
                </a:moveTo>
                <a:lnTo>
                  <a:pt x="1552413" y="0"/>
                </a:lnTo>
                <a:lnTo>
                  <a:pt x="1552413" y="1552413"/>
                </a:lnTo>
                <a:lnTo>
                  <a:pt x="0" y="1552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12191" y="2435434"/>
            <a:ext cx="936346" cy="936346"/>
          </a:xfrm>
          <a:custGeom>
            <a:avLst/>
            <a:gdLst/>
            <a:ahLst/>
            <a:cxnLst/>
            <a:rect r="r" b="b" t="t" l="l"/>
            <a:pathLst>
              <a:path h="936346" w="936346">
                <a:moveTo>
                  <a:pt x="0" y="0"/>
                </a:moveTo>
                <a:lnTo>
                  <a:pt x="936346" y="0"/>
                </a:lnTo>
                <a:lnTo>
                  <a:pt x="936346" y="936346"/>
                </a:lnTo>
                <a:lnTo>
                  <a:pt x="0" y="936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102270" y="-754335"/>
            <a:ext cx="3566070" cy="3566070"/>
          </a:xfrm>
          <a:custGeom>
            <a:avLst/>
            <a:gdLst/>
            <a:ahLst/>
            <a:cxnLst/>
            <a:rect r="r" b="b" t="t" l="l"/>
            <a:pathLst>
              <a:path h="3566070" w="3566070">
                <a:moveTo>
                  <a:pt x="0" y="0"/>
                </a:moveTo>
                <a:lnTo>
                  <a:pt x="3566069" y="0"/>
                </a:lnTo>
                <a:lnTo>
                  <a:pt x="3566069" y="3566070"/>
                </a:lnTo>
                <a:lnTo>
                  <a:pt x="0" y="35660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6141247" y="4672785"/>
            <a:ext cx="6005506" cy="1763942"/>
            <a:chOff x="0" y="0"/>
            <a:chExt cx="1581697" cy="464577"/>
          </a:xfrm>
        </p:grpSpPr>
        <p:sp>
          <p:nvSpPr>
            <p:cNvPr name="Freeform 10" id="10"/>
            <p:cNvSpPr/>
            <p:nvPr/>
          </p:nvSpPr>
          <p:spPr>
            <a:xfrm flipH="false" flipV="false" rot="0">
              <a:off x="0" y="0"/>
              <a:ext cx="1581697" cy="464577"/>
            </a:xfrm>
            <a:custGeom>
              <a:avLst/>
              <a:gdLst/>
              <a:ahLst/>
              <a:cxnLst/>
              <a:rect r="r" b="b" t="t" l="l"/>
              <a:pathLst>
                <a:path h="464577" w="1581697">
                  <a:moveTo>
                    <a:pt x="65746" y="0"/>
                  </a:moveTo>
                  <a:lnTo>
                    <a:pt x="1515951" y="0"/>
                  </a:lnTo>
                  <a:cubicBezTo>
                    <a:pt x="1552262" y="0"/>
                    <a:pt x="1581697" y="29435"/>
                    <a:pt x="1581697" y="65746"/>
                  </a:cubicBezTo>
                  <a:lnTo>
                    <a:pt x="1581697" y="398831"/>
                  </a:lnTo>
                  <a:cubicBezTo>
                    <a:pt x="1581697" y="435142"/>
                    <a:pt x="1552262" y="464577"/>
                    <a:pt x="1515951" y="464577"/>
                  </a:cubicBezTo>
                  <a:lnTo>
                    <a:pt x="65746" y="464577"/>
                  </a:lnTo>
                  <a:cubicBezTo>
                    <a:pt x="29435" y="464577"/>
                    <a:pt x="0" y="435142"/>
                    <a:pt x="0" y="398831"/>
                  </a:cubicBezTo>
                  <a:lnTo>
                    <a:pt x="0" y="65746"/>
                  </a:lnTo>
                  <a:cubicBezTo>
                    <a:pt x="0" y="29435"/>
                    <a:pt x="29435" y="0"/>
                    <a:pt x="65746" y="0"/>
                  </a:cubicBezTo>
                  <a:close/>
                </a:path>
              </a:pathLst>
            </a:custGeom>
            <a:solidFill>
              <a:srgbClr val="556FC2"/>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sp>
        <p:nvSpPr>
          <p:cNvPr name="Freeform 12" id="12"/>
          <p:cNvSpPr/>
          <p:nvPr/>
        </p:nvSpPr>
        <p:spPr>
          <a:xfrm flipH="false" flipV="false" rot="0">
            <a:off x="6141247" y="3850272"/>
            <a:ext cx="1173604" cy="2586455"/>
          </a:xfrm>
          <a:custGeom>
            <a:avLst/>
            <a:gdLst/>
            <a:ahLst/>
            <a:cxnLst/>
            <a:rect r="r" b="b" t="t" l="l"/>
            <a:pathLst>
              <a:path h="2586455" w="1173604">
                <a:moveTo>
                  <a:pt x="0" y="0"/>
                </a:moveTo>
                <a:lnTo>
                  <a:pt x="1173604" y="0"/>
                </a:lnTo>
                <a:lnTo>
                  <a:pt x="1173604" y="2586456"/>
                </a:lnTo>
                <a:lnTo>
                  <a:pt x="0" y="25864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7572833" y="5164232"/>
            <a:ext cx="4056664" cy="771525"/>
          </a:xfrm>
          <a:prstGeom prst="rect">
            <a:avLst/>
          </a:prstGeom>
        </p:spPr>
        <p:txBody>
          <a:bodyPr anchor="t" rtlCol="false" tIns="0" lIns="0" bIns="0" rIns="0">
            <a:spAutoFit/>
          </a:bodyPr>
          <a:lstStyle/>
          <a:p>
            <a:pPr>
              <a:lnSpc>
                <a:spcPts val="6000"/>
              </a:lnSpc>
            </a:pPr>
            <a:r>
              <a:rPr lang="en-US" sz="5000">
                <a:solidFill>
                  <a:srgbClr val="F6F6F6"/>
                </a:solidFill>
                <a:latin typeface="Fredoka One"/>
              </a:rPr>
              <a:t>Pendahuluan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126050" y="-2526326"/>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624736" y="8694927"/>
            <a:ext cx="1592073" cy="1592073"/>
          </a:xfrm>
          <a:custGeom>
            <a:avLst/>
            <a:gdLst/>
            <a:ahLst/>
            <a:cxnLst/>
            <a:rect r="r" b="b" t="t" l="l"/>
            <a:pathLst>
              <a:path h="1592073" w="1592073">
                <a:moveTo>
                  <a:pt x="0" y="0"/>
                </a:moveTo>
                <a:lnTo>
                  <a:pt x="1592073" y="0"/>
                </a:lnTo>
                <a:lnTo>
                  <a:pt x="1592073" y="1592073"/>
                </a:lnTo>
                <a:lnTo>
                  <a:pt x="0" y="1592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563945" y="610856"/>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8" id="8"/>
          <p:cNvSpPr/>
          <p:nvPr/>
        </p:nvSpPr>
        <p:spPr>
          <a:xfrm flipH="false" flipV="false" rot="0">
            <a:off x="16875627" y="948416"/>
            <a:ext cx="577291" cy="525535"/>
          </a:xfrm>
          <a:custGeom>
            <a:avLst/>
            <a:gdLst/>
            <a:ahLst/>
            <a:cxnLst/>
            <a:rect r="r" b="b" t="t" l="l"/>
            <a:pathLst>
              <a:path h="525535" w="577291">
                <a:moveTo>
                  <a:pt x="0" y="0"/>
                </a:moveTo>
                <a:lnTo>
                  <a:pt x="577291" y="0"/>
                </a:lnTo>
                <a:lnTo>
                  <a:pt x="577291" y="525535"/>
                </a:lnTo>
                <a:lnTo>
                  <a:pt x="0" y="52553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536047" y="0"/>
            <a:ext cx="8574775" cy="7457260"/>
          </a:xfrm>
          <a:custGeom>
            <a:avLst/>
            <a:gdLst/>
            <a:ahLst/>
            <a:cxnLst/>
            <a:rect r="r" b="b" t="t" l="l"/>
            <a:pathLst>
              <a:path h="7457260" w="8574775">
                <a:moveTo>
                  <a:pt x="0" y="0"/>
                </a:moveTo>
                <a:lnTo>
                  <a:pt x="8574775" y="0"/>
                </a:lnTo>
                <a:lnTo>
                  <a:pt x="8574775" y="7457260"/>
                </a:lnTo>
                <a:lnTo>
                  <a:pt x="0" y="7457260"/>
                </a:lnTo>
                <a:lnTo>
                  <a:pt x="0" y="0"/>
                </a:lnTo>
                <a:close/>
              </a:path>
            </a:pathLst>
          </a:custGeom>
          <a:blipFill>
            <a:blip r:embed="rId8"/>
            <a:stretch>
              <a:fillRect l="0" t="0" r="0" b="0"/>
            </a:stretch>
          </a:blipFill>
        </p:spPr>
      </p:sp>
      <p:sp>
        <p:nvSpPr>
          <p:cNvPr name="Freeform 10" id="10"/>
          <p:cNvSpPr/>
          <p:nvPr/>
        </p:nvSpPr>
        <p:spPr>
          <a:xfrm flipH="false" flipV="false" rot="0">
            <a:off x="9110822" y="4213323"/>
            <a:ext cx="9048958" cy="6073677"/>
          </a:xfrm>
          <a:custGeom>
            <a:avLst/>
            <a:gdLst/>
            <a:ahLst/>
            <a:cxnLst/>
            <a:rect r="r" b="b" t="t" l="l"/>
            <a:pathLst>
              <a:path h="6073677" w="9048958">
                <a:moveTo>
                  <a:pt x="0" y="0"/>
                </a:moveTo>
                <a:lnTo>
                  <a:pt x="9048958" y="0"/>
                </a:lnTo>
                <a:lnTo>
                  <a:pt x="9048958" y="6073677"/>
                </a:lnTo>
                <a:lnTo>
                  <a:pt x="0" y="6073677"/>
                </a:lnTo>
                <a:lnTo>
                  <a:pt x="0" y="0"/>
                </a:lnTo>
                <a:close/>
              </a:path>
            </a:pathLst>
          </a:custGeom>
          <a:blipFill>
            <a:blip r:embed="rId9"/>
            <a:stretch>
              <a:fillRect l="0" t="0" r="0" b="0"/>
            </a:stretch>
          </a:blipFill>
        </p:spPr>
      </p:sp>
      <p:sp>
        <p:nvSpPr>
          <p:cNvPr name="TextBox 11" id="11"/>
          <p:cNvSpPr txBox="true"/>
          <p:nvPr/>
        </p:nvSpPr>
        <p:spPr>
          <a:xfrm rot="0">
            <a:off x="867481" y="7757480"/>
            <a:ext cx="6901517" cy="1409568"/>
          </a:xfrm>
          <a:prstGeom prst="rect">
            <a:avLst/>
          </a:prstGeom>
        </p:spPr>
        <p:txBody>
          <a:bodyPr anchor="t" rtlCol="false" tIns="0" lIns="0" bIns="0" rIns="0">
            <a:spAutoFit/>
          </a:bodyPr>
          <a:lstStyle/>
          <a:p>
            <a:pPr>
              <a:lnSpc>
                <a:spcPts val="5620"/>
              </a:lnSpc>
            </a:pPr>
            <a:r>
              <a:rPr lang="en-US" sz="4683">
                <a:solidFill>
                  <a:srgbClr val="000000"/>
                </a:solidFill>
                <a:latin typeface="Fredoka One"/>
              </a:rPr>
              <a:t>Fungsi untuk Mengubah Data Siswa</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4171721" y="3104852"/>
            <a:ext cx="6949485" cy="6949485"/>
          </a:xfrm>
          <a:custGeom>
            <a:avLst/>
            <a:gdLst/>
            <a:ahLst/>
            <a:cxnLst/>
            <a:rect r="r" b="b" t="t" l="l"/>
            <a:pathLst>
              <a:path h="6949485" w="6949485">
                <a:moveTo>
                  <a:pt x="0" y="0"/>
                </a:moveTo>
                <a:lnTo>
                  <a:pt x="6949485" y="0"/>
                </a:lnTo>
                <a:lnTo>
                  <a:pt x="6949485" y="6949484"/>
                </a:lnTo>
                <a:lnTo>
                  <a:pt x="0" y="69494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10371" y="6579594"/>
            <a:ext cx="1592073" cy="1592073"/>
          </a:xfrm>
          <a:custGeom>
            <a:avLst/>
            <a:gdLst/>
            <a:ahLst/>
            <a:cxnLst/>
            <a:rect r="r" b="b" t="t" l="l"/>
            <a:pathLst>
              <a:path h="1592073" w="1592073">
                <a:moveTo>
                  <a:pt x="0" y="0"/>
                </a:moveTo>
                <a:lnTo>
                  <a:pt x="1592073" y="0"/>
                </a:lnTo>
                <a:lnTo>
                  <a:pt x="1592073" y="1592073"/>
                </a:lnTo>
                <a:lnTo>
                  <a:pt x="0" y="1592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563945" y="610856"/>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8" id="8"/>
          <p:cNvSpPr/>
          <p:nvPr/>
        </p:nvSpPr>
        <p:spPr>
          <a:xfrm flipH="false" flipV="false" rot="0">
            <a:off x="16875627" y="948416"/>
            <a:ext cx="577291" cy="525535"/>
          </a:xfrm>
          <a:custGeom>
            <a:avLst/>
            <a:gdLst/>
            <a:ahLst/>
            <a:cxnLst/>
            <a:rect r="r" b="b" t="t" l="l"/>
            <a:pathLst>
              <a:path h="525535" w="577291">
                <a:moveTo>
                  <a:pt x="0" y="0"/>
                </a:moveTo>
                <a:lnTo>
                  <a:pt x="577291" y="0"/>
                </a:lnTo>
                <a:lnTo>
                  <a:pt x="577291" y="525535"/>
                </a:lnTo>
                <a:lnTo>
                  <a:pt x="0" y="52553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3243615" y="1036727"/>
            <a:ext cx="11581709" cy="9680991"/>
          </a:xfrm>
          <a:custGeom>
            <a:avLst/>
            <a:gdLst/>
            <a:ahLst/>
            <a:cxnLst/>
            <a:rect r="r" b="b" t="t" l="l"/>
            <a:pathLst>
              <a:path h="9680991" w="11581709">
                <a:moveTo>
                  <a:pt x="0" y="0"/>
                </a:moveTo>
                <a:lnTo>
                  <a:pt x="11581709" y="0"/>
                </a:lnTo>
                <a:lnTo>
                  <a:pt x="11581709" y="9680991"/>
                </a:lnTo>
                <a:lnTo>
                  <a:pt x="0" y="9680991"/>
                </a:lnTo>
                <a:lnTo>
                  <a:pt x="0" y="0"/>
                </a:lnTo>
                <a:close/>
              </a:path>
            </a:pathLst>
          </a:custGeom>
          <a:blipFill>
            <a:blip r:embed="rId8"/>
            <a:stretch>
              <a:fillRect l="0" t="0" r="0" b="0"/>
            </a:stretch>
          </a:blipFill>
        </p:spPr>
      </p:sp>
      <p:sp>
        <p:nvSpPr>
          <p:cNvPr name="TextBox 10" id="10"/>
          <p:cNvSpPr txBox="true"/>
          <p:nvPr/>
        </p:nvSpPr>
        <p:spPr>
          <a:xfrm rot="0">
            <a:off x="5583711" y="152694"/>
            <a:ext cx="6901517" cy="1409568"/>
          </a:xfrm>
          <a:prstGeom prst="rect">
            <a:avLst/>
          </a:prstGeom>
        </p:spPr>
        <p:txBody>
          <a:bodyPr anchor="t" rtlCol="false" tIns="0" lIns="0" bIns="0" rIns="0">
            <a:spAutoFit/>
          </a:bodyPr>
          <a:lstStyle/>
          <a:p>
            <a:pPr algn="ctr">
              <a:lnSpc>
                <a:spcPts val="5620"/>
              </a:lnSpc>
            </a:pPr>
            <a:r>
              <a:rPr lang="en-US" sz="4683">
                <a:solidFill>
                  <a:srgbClr val="000000"/>
                </a:solidFill>
                <a:latin typeface="Fredoka One"/>
              </a:rPr>
              <a:t>Fungsi untuk Mengubah Data Siswa</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3130172" y="1473951"/>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669999" y="4481312"/>
            <a:ext cx="1592073" cy="1592073"/>
          </a:xfrm>
          <a:custGeom>
            <a:avLst/>
            <a:gdLst/>
            <a:ahLst/>
            <a:cxnLst/>
            <a:rect r="r" b="b" t="t" l="l"/>
            <a:pathLst>
              <a:path h="1592073" w="1592073">
                <a:moveTo>
                  <a:pt x="0" y="0"/>
                </a:moveTo>
                <a:lnTo>
                  <a:pt x="1592073" y="0"/>
                </a:lnTo>
                <a:lnTo>
                  <a:pt x="1592073" y="1592073"/>
                </a:lnTo>
                <a:lnTo>
                  <a:pt x="0" y="1592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563945" y="610856"/>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8" id="8"/>
          <p:cNvSpPr/>
          <p:nvPr/>
        </p:nvSpPr>
        <p:spPr>
          <a:xfrm flipH="false" flipV="false" rot="0">
            <a:off x="16875627" y="948416"/>
            <a:ext cx="577291" cy="525535"/>
          </a:xfrm>
          <a:custGeom>
            <a:avLst/>
            <a:gdLst/>
            <a:ahLst/>
            <a:cxnLst/>
            <a:rect r="r" b="b" t="t" l="l"/>
            <a:pathLst>
              <a:path h="525535" w="577291">
                <a:moveTo>
                  <a:pt x="0" y="0"/>
                </a:moveTo>
                <a:lnTo>
                  <a:pt x="577291" y="0"/>
                </a:lnTo>
                <a:lnTo>
                  <a:pt x="577291" y="525535"/>
                </a:lnTo>
                <a:lnTo>
                  <a:pt x="0" y="52553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97352" y="0"/>
            <a:ext cx="10359423" cy="6365995"/>
          </a:xfrm>
          <a:custGeom>
            <a:avLst/>
            <a:gdLst/>
            <a:ahLst/>
            <a:cxnLst/>
            <a:rect r="r" b="b" t="t" l="l"/>
            <a:pathLst>
              <a:path h="6365995" w="10359423">
                <a:moveTo>
                  <a:pt x="0" y="0"/>
                </a:moveTo>
                <a:lnTo>
                  <a:pt x="10359424" y="0"/>
                </a:lnTo>
                <a:lnTo>
                  <a:pt x="10359424" y="6365995"/>
                </a:lnTo>
                <a:lnTo>
                  <a:pt x="0" y="6365995"/>
                </a:lnTo>
                <a:lnTo>
                  <a:pt x="0" y="0"/>
                </a:lnTo>
                <a:close/>
              </a:path>
            </a:pathLst>
          </a:custGeom>
          <a:blipFill>
            <a:blip r:embed="rId8"/>
            <a:stretch>
              <a:fillRect l="0" t="0" r="0" b="0"/>
            </a:stretch>
          </a:blipFill>
        </p:spPr>
      </p:sp>
      <p:sp>
        <p:nvSpPr>
          <p:cNvPr name="Freeform 10" id="10"/>
          <p:cNvSpPr/>
          <p:nvPr/>
        </p:nvSpPr>
        <p:spPr>
          <a:xfrm flipH="false" flipV="false" rot="0">
            <a:off x="8939406" y="5138907"/>
            <a:ext cx="9391791" cy="5148093"/>
          </a:xfrm>
          <a:custGeom>
            <a:avLst/>
            <a:gdLst/>
            <a:ahLst/>
            <a:cxnLst/>
            <a:rect r="r" b="b" t="t" l="l"/>
            <a:pathLst>
              <a:path h="5148093" w="9391791">
                <a:moveTo>
                  <a:pt x="0" y="0"/>
                </a:moveTo>
                <a:lnTo>
                  <a:pt x="9391790" y="0"/>
                </a:lnTo>
                <a:lnTo>
                  <a:pt x="9391790" y="5148093"/>
                </a:lnTo>
                <a:lnTo>
                  <a:pt x="0" y="5148093"/>
                </a:lnTo>
                <a:lnTo>
                  <a:pt x="0" y="0"/>
                </a:lnTo>
                <a:close/>
              </a:path>
            </a:pathLst>
          </a:custGeom>
          <a:blipFill>
            <a:blip r:embed="rId9"/>
            <a:stretch>
              <a:fillRect l="0" t="0" r="0" b="0"/>
            </a:stretch>
          </a:blipFill>
        </p:spPr>
      </p:sp>
      <p:sp>
        <p:nvSpPr>
          <p:cNvPr name="TextBox 11" id="11"/>
          <p:cNvSpPr txBox="true"/>
          <p:nvPr/>
        </p:nvSpPr>
        <p:spPr>
          <a:xfrm rot="0">
            <a:off x="368554" y="8221109"/>
            <a:ext cx="6901517" cy="1409568"/>
          </a:xfrm>
          <a:prstGeom prst="rect">
            <a:avLst/>
          </a:prstGeom>
        </p:spPr>
        <p:txBody>
          <a:bodyPr anchor="t" rtlCol="false" tIns="0" lIns="0" bIns="0" rIns="0">
            <a:spAutoFit/>
          </a:bodyPr>
          <a:lstStyle/>
          <a:p>
            <a:pPr>
              <a:lnSpc>
                <a:spcPts val="5620"/>
              </a:lnSpc>
            </a:pPr>
            <a:r>
              <a:rPr lang="en-US" sz="4683">
                <a:solidFill>
                  <a:srgbClr val="000000"/>
                </a:solidFill>
                <a:latin typeface="Fredoka One"/>
              </a:rPr>
              <a:t>Fungsi untuk Mengubah Data Siswa</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008116" y="5554553"/>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76604" y="5143500"/>
            <a:ext cx="1592073" cy="1592073"/>
          </a:xfrm>
          <a:custGeom>
            <a:avLst/>
            <a:gdLst/>
            <a:ahLst/>
            <a:cxnLst/>
            <a:rect r="r" b="b" t="t" l="l"/>
            <a:pathLst>
              <a:path h="1592073" w="1592073">
                <a:moveTo>
                  <a:pt x="0" y="0"/>
                </a:moveTo>
                <a:lnTo>
                  <a:pt x="1592073" y="0"/>
                </a:lnTo>
                <a:lnTo>
                  <a:pt x="1592073" y="1592073"/>
                </a:lnTo>
                <a:lnTo>
                  <a:pt x="0" y="1592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563945" y="610856"/>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8" id="8"/>
          <p:cNvSpPr/>
          <p:nvPr/>
        </p:nvSpPr>
        <p:spPr>
          <a:xfrm flipH="false" flipV="false" rot="0">
            <a:off x="16875627" y="948416"/>
            <a:ext cx="577291" cy="525535"/>
          </a:xfrm>
          <a:custGeom>
            <a:avLst/>
            <a:gdLst/>
            <a:ahLst/>
            <a:cxnLst/>
            <a:rect r="r" b="b" t="t" l="l"/>
            <a:pathLst>
              <a:path h="525535" w="577291">
                <a:moveTo>
                  <a:pt x="0" y="0"/>
                </a:moveTo>
                <a:lnTo>
                  <a:pt x="577291" y="0"/>
                </a:lnTo>
                <a:lnTo>
                  <a:pt x="577291" y="525535"/>
                </a:lnTo>
                <a:lnTo>
                  <a:pt x="0" y="52553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3905111" y="815951"/>
            <a:ext cx="10477779" cy="9846859"/>
          </a:xfrm>
          <a:custGeom>
            <a:avLst/>
            <a:gdLst/>
            <a:ahLst/>
            <a:cxnLst/>
            <a:rect r="r" b="b" t="t" l="l"/>
            <a:pathLst>
              <a:path h="9846859" w="10477779">
                <a:moveTo>
                  <a:pt x="0" y="0"/>
                </a:moveTo>
                <a:lnTo>
                  <a:pt x="10477778" y="0"/>
                </a:lnTo>
                <a:lnTo>
                  <a:pt x="10477778" y="9846859"/>
                </a:lnTo>
                <a:lnTo>
                  <a:pt x="0" y="9846859"/>
                </a:lnTo>
                <a:lnTo>
                  <a:pt x="0" y="0"/>
                </a:lnTo>
                <a:close/>
              </a:path>
            </a:pathLst>
          </a:custGeom>
          <a:blipFill>
            <a:blip r:embed="rId8"/>
            <a:stretch>
              <a:fillRect l="0" t="0" r="0" b="0"/>
            </a:stretch>
          </a:blipFill>
        </p:spPr>
      </p:sp>
      <p:sp>
        <p:nvSpPr>
          <p:cNvPr name="TextBox 10" id="10"/>
          <p:cNvSpPr txBox="true"/>
          <p:nvPr/>
        </p:nvSpPr>
        <p:spPr>
          <a:xfrm rot="0">
            <a:off x="5305080" y="187301"/>
            <a:ext cx="6901517" cy="1247775"/>
          </a:xfrm>
          <a:prstGeom prst="rect">
            <a:avLst/>
          </a:prstGeom>
        </p:spPr>
        <p:txBody>
          <a:bodyPr anchor="t" rtlCol="false" tIns="0" lIns="0" bIns="0" rIns="0">
            <a:spAutoFit/>
          </a:bodyPr>
          <a:lstStyle/>
          <a:p>
            <a:pPr algn="ctr">
              <a:lnSpc>
                <a:spcPts val="4900"/>
              </a:lnSpc>
            </a:pPr>
            <a:r>
              <a:rPr lang="en-US" sz="4083">
                <a:solidFill>
                  <a:srgbClr val="000000"/>
                </a:solidFill>
                <a:latin typeface="Fredoka One"/>
              </a:rPr>
              <a:t>Fungsi untuk Mengubah Data Siswa</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008116" y="5554553"/>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349296" y="8462264"/>
            <a:ext cx="1592073" cy="1592073"/>
          </a:xfrm>
          <a:custGeom>
            <a:avLst/>
            <a:gdLst/>
            <a:ahLst/>
            <a:cxnLst/>
            <a:rect r="r" b="b" t="t" l="l"/>
            <a:pathLst>
              <a:path h="1592073" w="1592073">
                <a:moveTo>
                  <a:pt x="0" y="0"/>
                </a:moveTo>
                <a:lnTo>
                  <a:pt x="1592073" y="0"/>
                </a:lnTo>
                <a:lnTo>
                  <a:pt x="1592073" y="1592072"/>
                </a:lnTo>
                <a:lnTo>
                  <a:pt x="0" y="1592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563945" y="610856"/>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8" id="8"/>
          <p:cNvSpPr/>
          <p:nvPr/>
        </p:nvSpPr>
        <p:spPr>
          <a:xfrm flipH="false" flipV="false" rot="0">
            <a:off x="16875627" y="948416"/>
            <a:ext cx="577291" cy="525535"/>
          </a:xfrm>
          <a:custGeom>
            <a:avLst/>
            <a:gdLst/>
            <a:ahLst/>
            <a:cxnLst/>
            <a:rect r="r" b="b" t="t" l="l"/>
            <a:pathLst>
              <a:path h="525535" w="577291">
                <a:moveTo>
                  <a:pt x="0" y="0"/>
                </a:moveTo>
                <a:lnTo>
                  <a:pt x="577291" y="0"/>
                </a:lnTo>
                <a:lnTo>
                  <a:pt x="577291" y="525535"/>
                </a:lnTo>
                <a:lnTo>
                  <a:pt x="0" y="52553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2370970" y="2267412"/>
            <a:ext cx="14033567" cy="7454320"/>
          </a:xfrm>
          <a:custGeom>
            <a:avLst/>
            <a:gdLst/>
            <a:ahLst/>
            <a:cxnLst/>
            <a:rect r="r" b="b" t="t" l="l"/>
            <a:pathLst>
              <a:path h="7454320" w="14033567">
                <a:moveTo>
                  <a:pt x="0" y="0"/>
                </a:moveTo>
                <a:lnTo>
                  <a:pt x="14033567" y="0"/>
                </a:lnTo>
                <a:lnTo>
                  <a:pt x="14033567" y="7454320"/>
                </a:lnTo>
                <a:lnTo>
                  <a:pt x="0" y="7454320"/>
                </a:lnTo>
                <a:lnTo>
                  <a:pt x="0" y="0"/>
                </a:lnTo>
                <a:close/>
              </a:path>
            </a:pathLst>
          </a:custGeom>
          <a:blipFill>
            <a:blip r:embed="rId8"/>
            <a:stretch>
              <a:fillRect l="0" t="0" r="2517" b="2517"/>
            </a:stretch>
          </a:blipFill>
        </p:spPr>
      </p:sp>
      <p:sp>
        <p:nvSpPr>
          <p:cNvPr name="TextBox 10" id="10"/>
          <p:cNvSpPr txBox="true"/>
          <p:nvPr/>
        </p:nvSpPr>
        <p:spPr>
          <a:xfrm rot="0">
            <a:off x="5693242" y="610856"/>
            <a:ext cx="6901517" cy="1485635"/>
          </a:xfrm>
          <a:prstGeom prst="rect">
            <a:avLst/>
          </a:prstGeom>
        </p:spPr>
        <p:txBody>
          <a:bodyPr anchor="t" rtlCol="false" tIns="0" lIns="0" bIns="0" rIns="0">
            <a:spAutoFit/>
          </a:bodyPr>
          <a:lstStyle/>
          <a:p>
            <a:pPr algn="ctr">
              <a:lnSpc>
                <a:spcPts val="5860"/>
              </a:lnSpc>
            </a:pPr>
            <a:r>
              <a:rPr lang="en-US" sz="4883">
                <a:solidFill>
                  <a:srgbClr val="000000"/>
                </a:solidFill>
                <a:latin typeface="Fredoka One"/>
              </a:rPr>
              <a:t>Fungsi untuk Mengubah Data Siswa</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008116" y="5554553"/>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349296" y="8462264"/>
            <a:ext cx="1592073" cy="1592073"/>
          </a:xfrm>
          <a:custGeom>
            <a:avLst/>
            <a:gdLst/>
            <a:ahLst/>
            <a:cxnLst/>
            <a:rect r="r" b="b" t="t" l="l"/>
            <a:pathLst>
              <a:path h="1592073" w="1592073">
                <a:moveTo>
                  <a:pt x="0" y="0"/>
                </a:moveTo>
                <a:lnTo>
                  <a:pt x="1592073" y="0"/>
                </a:lnTo>
                <a:lnTo>
                  <a:pt x="1592073" y="1592072"/>
                </a:lnTo>
                <a:lnTo>
                  <a:pt x="0" y="1592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563945" y="610856"/>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8" id="8"/>
          <p:cNvSpPr/>
          <p:nvPr/>
        </p:nvSpPr>
        <p:spPr>
          <a:xfrm flipH="false" flipV="false" rot="0">
            <a:off x="16875627" y="948416"/>
            <a:ext cx="577291" cy="525535"/>
          </a:xfrm>
          <a:custGeom>
            <a:avLst/>
            <a:gdLst/>
            <a:ahLst/>
            <a:cxnLst/>
            <a:rect r="r" b="b" t="t" l="l"/>
            <a:pathLst>
              <a:path h="525535" w="577291">
                <a:moveTo>
                  <a:pt x="0" y="0"/>
                </a:moveTo>
                <a:lnTo>
                  <a:pt x="577291" y="0"/>
                </a:lnTo>
                <a:lnTo>
                  <a:pt x="577291" y="525535"/>
                </a:lnTo>
                <a:lnTo>
                  <a:pt x="0" y="52553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43684" y="37836"/>
            <a:ext cx="8770323" cy="6129880"/>
          </a:xfrm>
          <a:custGeom>
            <a:avLst/>
            <a:gdLst/>
            <a:ahLst/>
            <a:cxnLst/>
            <a:rect r="r" b="b" t="t" l="l"/>
            <a:pathLst>
              <a:path h="6129880" w="8770323">
                <a:moveTo>
                  <a:pt x="0" y="0"/>
                </a:moveTo>
                <a:lnTo>
                  <a:pt x="8770324" y="0"/>
                </a:lnTo>
                <a:lnTo>
                  <a:pt x="8770324" y="6129879"/>
                </a:lnTo>
                <a:lnTo>
                  <a:pt x="0" y="6129879"/>
                </a:lnTo>
                <a:lnTo>
                  <a:pt x="0" y="0"/>
                </a:lnTo>
                <a:close/>
              </a:path>
            </a:pathLst>
          </a:custGeom>
          <a:blipFill>
            <a:blip r:embed="rId8"/>
            <a:stretch>
              <a:fillRect l="0" t="0" r="0" b="0"/>
            </a:stretch>
          </a:blipFill>
        </p:spPr>
      </p:sp>
      <p:sp>
        <p:nvSpPr>
          <p:cNvPr name="Freeform 10" id="10"/>
          <p:cNvSpPr/>
          <p:nvPr/>
        </p:nvSpPr>
        <p:spPr>
          <a:xfrm flipH="false" flipV="false" rot="0">
            <a:off x="5019579" y="4909100"/>
            <a:ext cx="13040543" cy="4757228"/>
          </a:xfrm>
          <a:custGeom>
            <a:avLst/>
            <a:gdLst/>
            <a:ahLst/>
            <a:cxnLst/>
            <a:rect r="r" b="b" t="t" l="l"/>
            <a:pathLst>
              <a:path h="4757228" w="13040543">
                <a:moveTo>
                  <a:pt x="0" y="0"/>
                </a:moveTo>
                <a:lnTo>
                  <a:pt x="13040543" y="0"/>
                </a:lnTo>
                <a:lnTo>
                  <a:pt x="13040543" y="4757229"/>
                </a:lnTo>
                <a:lnTo>
                  <a:pt x="0" y="4757229"/>
                </a:lnTo>
                <a:lnTo>
                  <a:pt x="0" y="0"/>
                </a:lnTo>
                <a:close/>
              </a:path>
            </a:pathLst>
          </a:custGeom>
          <a:blipFill>
            <a:blip r:embed="rId9"/>
            <a:stretch>
              <a:fillRect l="0" t="0" r="0" b="0"/>
            </a:stretch>
          </a:blipFill>
        </p:spPr>
      </p:sp>
      <p:sp>
        <p:nvSpPr>
          <p:cNvPr name="TextBox 11" id="11"/>
          <p:cNvSpPr txBox="true"/>
          <p:nvPr/>
        </p:nvSpPr>
        <p:spPr>
          <a:xfrm rot="0">
            <a:off x="8089092" y="2523456"/>
            <a:ext cx="6901517" cy="1485900"/>
          </a:xfrm>
          <a:prstGeom prst="rect">
            <a:avLst/>
          </a:prstGeom>
        </p:spPr>
        <p:txBody>
          <a:bodyPr anchor="t" rtlCol="false" tIns="0" lIns="0" bIns="0" rIns="0">
            <a:spAutoFit/>
          </a:bodyPr>
          <a:lstStyle/>
          <a:p>
            <a:pPr algn="ctr">
              <a:lnSpc>
                <a:spcPts val="5860"/>
              </a:lnSpc>
            </a:pPr>
            <a:r>
              <a:rPr lang="en-US" sz="4883">
                <a:solidFill>
                  <a:srgbClr val="000000"/>
                </a:solidFill>
                <a:latin typeface="Fredoka One"/>
              </a:rPr>
              <a:t>Fungsi untuk Pembayaran SPP</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008116" y="5371400"/>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349296" y="8462264"/>
            <a:ext cx="1592073" cy="1592073"/>
          </a:xfrm>
          <a:custGeom>
            <a:avLst/>
            <a:gdLst/>
            <a:ahLst/>
            <a:cxnLst/>
            <a:rect r="r" b="b" t="t" l="l"/>
            <a:pathLst>
              <a:path h="1592073" w="1592073">
                <a:moveTo>
                  <a:pt x="0" y="0"/>
                </a:moveTo>
                <a:lnTo>
                  <a:pt x="1592073" y="0"/>
                </a:lnTo>
                <a:lnTo>
                  <a:pt x="1592073" y="1592072"/>
                </a:lnTo>
                <a:lnTo>
                  <a:pt x="0" y="1592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563945" y="610856"/>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8" id="8"/>
          <p:cNvSpPr/>
          <p:nvPr/>
        </p:nvSpPr>
        <p:spPr>
          <a:xfrm flipH="false" flipV="false" rot="0">
            <a:off x="16875627" y="948416"/>
            <a:ext cx="577291" cy="525535"/>
          </a:xfrm>
          <a:custGeom>
            <a:avLst/>
            <a:gdLst/>
            <a:ahLst/>
            <a:cxnLst/>
            <a:rect r="r" b="b" t="t" l="l"/>
            <a:pathLst>
              <a:path h="525535" w="577291">
                <a:moveTo>
                  <a:pt x="0" y="0"/>
                </a:moveTo>
                <a:lnTo>
                  <a:pt x="577291" y="0"/>
                </a:lnTo>
                <a:lnTo>
                  <a:pt x="577291" y="525535"/>
                </a:lnTo>
                <a:lnTo>
                  <a:pt x="0" y="52553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213984" y="-400013"/>
            <a:ext cx="13340730" cy="6109922"/>
          </a:xfrm>
          <a:custGeom>
            <a:avLst/>
            <a:gdLst/>
            <a:ahLst/>
            <a:cxnLst/>
            <a:rect r="r" b="b" t="t" l="l"/>
            <a:pathLst>
              <a:path h="6109922" w="13340730">
                <a:moveTo>
                  <a:pt x="0" y="0"/>
                </a:moveTo>
                <a:lnTo>
                  <a:pt x="13340730" y="0"/>
                </a:lnTo>
                <a:lnTo>
                  <a:pt x="13340730" y="6109922"/>
                </a:lnTo>
                <a:lnTo>
                  <a:pt x="0" y="6109922"/>
                </a:lnTo>
                <a:lnTo>
                  <a:pt x="0" y="0"/>
                </a:lnTo>
                <a:close/>
              </a:path>
            </a:pathLst>
          </a:custGeom>
          <a:blipFill>
            <a:blip r:embed="rId8"/>
            <a:stretch>
              <a:fillRect l="0" t="0" r="0" b="0"/>
            </a:stretch>
          </a:blipFill>
        </p:spPr>
      </p:sp>
      <p:sp>
        <p:nvSpPr>
          <p:cNvPr name="TextBox 10" id="10"/>
          <p:cNvSpPr txBox="true"/>
          <p:nvPr/>
        </p:nvSpPr>
        <p:spPr>
          <a:xfrm rot="0">
            <a:off x="-740251" y="6979758"/>
            <a:ext cx="6199428" cy="1247775"/>
          </a:xfrm>
          <a:prstGeom prst="rect">
            <a:avLst/>
          </a:prstGeom>
        </p:spPr>
        <p:txBody>
          <a:bodyPr anchor="t" rtlCol="false" tIns="0" lIns="0" bIns="0" rIns="0">
            <a:spAutoFit/>
          </a:bodyPr>
          <a:lstStyle/>
          <a:p>
            <a:pPr algn="ctr">
              <a:lnSpc>
                <a:spcPts val="4900"/>
              </a:lnSpc>
            </a:pPr>
            <a:r>
              <a:rPr lang="en-US" sz="4083">
                <a:solidFill>
                  <a:srgbClr val="000000"/>
                </a:solidFill>
                <a:latin typeface="Fredoka One"/>
              </a:rPr>
              <a:t>Fungsi untuk Pembayaran SPP</a:t>
            </a:r>
          </a:p>
        </p:txBody>
      </p:sp>
      <p:sp>
        <p:nvSpPr>
          <p:cNvPr name="Freeform 11" id="11"/>
          <p:cNvSpPr/>
          <p:nvPr/>
        </p:nvSpPr>
        <p:spPr>
          <a:xfrm flipH="false" flipV="false" rot="0">
            <a:off x="4936116" y="5058637"/>
            <a:ext cx="13672838" cy="2402367"/>
          </a:xfrm>
          <a:custGeom>
            <a:avLst/>
            <a:gdLst/>
            <a:ahLst/>
            <a:cxnLst/>
            <a:rect r="r" b="b" t="t" l="l"/>
            <a:pathLst>
              <a:path h="2402367" w="13672838">
                <a:moveTo>
                  <a:pt x="0" y="0"/>
                </a:moveTo>
                <a:lnTo>
                  <a:pt x="13672838" y="0"/>
                </a:lnTo>
                <a:lnTo>
                  <a:pt x="13672838" y="2402366"/>
                </a:lnTo>
                <a:lnTo>
                  <a:pt x="0" y="2402366"/>
                </a:lnTo>
                <a:lnTo>
                  <a:pt x="0" y="0"/>
                </a:lnTo>
                <a:close/>
              </a:path>
            </a:pathLst>
          </a:custGeom>
          <a:blipFill>
            <a:blip r:embed="rId9"/>
            <a:stretch>
              <a:fillRect l="0" t="0" r="0" b="-135267"/>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008116" y="5554553"/>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349296" y="8462264"/>
            <a:ext cx="1592073" cy="1592073"/>
          </a:xfrm>
          <a:custGeom>
            <a:avLst/>
            <a:gdLst/>
            <a:ahLst/>
            <a:cxnLst/>
            <a:rect r="r" b="b" t="t" l="l"/>
            <a:pathLst>
              <a:path h="1592073" w="1592073">
                <a:moveTo>
                  <a:pt x="0" y="0"/>
                </a:moveTo>
                <a:lnTo>
                  <a:pt x="1592073" y="0"/>
                </a:lnTo>
                <a:lnTo>
                  <a:pt x="1592073" y="1592072"/>
                </a:lnTo>
                <a:lnTo>
                  <a:pt x="0" y="1592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563945" y="610856"/>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8" id="8"/>
          <p:cNvSpPr/>
          <p:nvPr/>
        </p:nvSpPr>
        <p:spPr>
          <a:xfrm flipH="false" flipV="false" rot="0">
            <a:off x="16875627" y="948416"/>
            <a:ext cx="577291" cy="525535"/>
          </a:xfrm>
          <a:custGeom>
            <a:avLst/>
            <a:gdLst/>
            <a:ahLst/>
            <a:cxnLst/>
            <a:rect r="r" b="b" t="t" l="l"/>
            <a:pathLst>
              <a:path h="525535" w="577291">
                <a:moveTo>
                  <a:pt x="0" y="0"/>
                </a:moveTo>
                <a:lnTo>
                  <a:pt x="577291" y="0"/>
                </a:lnTo>
                <a:lnTo>
                  <a:pt x="577291" y="525535"/>
                </a:lnTo>
                <a:lnTo>
                  <a:pt x="0" y="52553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207356" y="1811511"/>
            <a:ext cx="7875952" cy="4385474"/>
          </a:xfrm>
          <a:custGeom>
            <a:avLst/>
            <a:gdLst/>
            <a:ahLst/>
            <a:cxnLst/>
            <a:rect r="r" b="b" t="t" l="l"/>
            <a:pathLst>
              <a:path h="4385474" w="7875952">
                <a:moveTo>
                  <a:pt x="0" y="0"/>
                </a:moveTo>
                <a:lnTo>
                  <a:pt x="7875953" y="0"/>
                </a:lnTo>
                <a:lnTo>
                  <a:pt x="7875953" y="4385474"/>
                </a:lnTo>
                <a:lnTo>
                  <a:pt x="0" y="4385474"/>
                </a:lnTo>
                <a:lnTo>
                  <a:pt x="0" y="0"/>
                </a:lnTo>
                <a:close/>
              </a:path>
            </a:pathLst>
          </a:custGeom>
          <a:blipFill>
            <a:blip r:embed="rId8"/>
            <a:stretch>
              <a:fillRect l="0" t="0" r="0" b="0"/>
            </a:stretch>
          </a:blipFill>
        </p:spPr>
      </p:sp>
      <p:sp>
        <p:nvSpPr>
          <p:cNvPr name="Freeform 10" id="10"/>
          <p:cNvSpPr/>
          <p:nvPr/>
        </p:nvSpPr>
        <p:spPr>
          <a:xfrm flipH="false" flipV="false" rot="0">
            <a:off x="9662756" y="3238661"/>
            <a:ext cx="7971811" cy="7499737"/>
          </a:xfrm>
          <a:custGeom>
            <a:avLst/>
            <a:gdLst/>
            <a:ahLst/>
            <a:cxnLst/>
            <a:rect r="r" b="b" t="t" l="l"/>
            <a:pathLst>
              <a:path h="7499737" w="7971811">
                <a:moveTo>
                  <a:pt x="0" y="0"/>
                </a:moveTo>
                <a:lnTo>
                  <a:pt x="7971811" y="0"/>
                </a:lnTo>
                <a:lnTo>
                  <a:pt x="7971811" y="7499737"/>
                </a:lnTo>
                <a:lnTo>
                  <a:pt x="0" y="7499737"/>
                </a:lnTo>
                <a:lnTo>
                  <a:pt x="0" y="0"/>
                </a:lnTo>
                <a:close/>
              </a:path>
            </a:pathLst>
          </a:custGeom>
          <a:blipFill>
            <a:blip r:embed="rId9"/>
            <a:stretch>
              <a:fillRect l="0" t="0" r="0" b="0"/>
            </a:stretch>
          </a:blipFill>
        </p:spPr>
      </p:sp>
      <p:sp>
        <p:nvSpPr>
          <p:cNvPr name="TextBox 11" id="11"/>
          <p:cNvSpPr txBox="true"/>
          <p:nvPr/>
        </p:nvSpPr>
        <p:spPr>
          <a:xfrm rot="0">
            <a:off x="3780029" y="6575148"/>
            <a:ext cx="6136316" cy="1321152"/>
          </a:xfrm>
          <a:prstGeom prst="rect">
            <a:avLst/>
          </a:prstGeom>
        </p:spPr>
        <p:txBody>
          <a:bodyPr anchor="t" rtlCol="false" tIns="0" lIns="0" bIns="0" rIns="0">
            <a:spAutoFit/>
          </a:bodyPr>
          <a:lstStyle/>
          <a:p>
            <a:pPr algn="ctr">
              <a:lnSpc>
                <a:spcPts val="5210"/>
              </a:lnSpc>
            </a:pPr>
            <a:r>
              <a:rPr lang="en-US" sz="4342">
                <a:solidFill>
                  <a:srgbClr val="000000"/>
                </a:solidFill>
                <a:latin typeface="Fredoka One"/>
              </a:rPr>
              <a:t>Fungsi untuk antrian Bimbingan konseling</a:t>
            </a:r>
          </a:p>
        </p:txBody>
      </p:sp>
      <p:sp>
        <p:nvSpPr>
          <p:cNvPr name="Freeform 12" id="12"/>
          <p:cNvSpPr/>
          <p:nvPr/>
        </p:nvSpPr>
        <p:spPr>
          <a:xfrm flipH="false" flipV="false" rot="0">
            <a:off x="7455738" y="-214757"/>
            <a:ext cx="9803562" cy="4052536"/>
          </a:xfrm>
          <a:custGeom>
            <a:avLst/>
            <a:gdLst/>
            <a:ahLst/>
            <a:cxnLst/>
            <a:rect r="r" b="b" t="t" l="l"/>
            <a:pathLst>
              <a:path h="4052536" w="9803562">
                <a:moveTo>
                  <a:pt x="0" y="0"/>
                </a:moveTo>
                <a:lnTo>
                  <a:pt x="9803562" y="0"/>
                </a:lnTo>
                <a:lnTo>
                  <a:pt x="9803562" y="4052536"/>
                </a:lnTo>
                <a:lnTo>
                  <a:pt x="0" y="4052536"/>
                </a:lnTo>
                <a:lnTo>
                  <a:pt x="0" y="0"/>
                </a:lnTo>
                <a:close/>
              </a:path>
            </a:pathLst>
          </a:custGeom>
          <a:blipFill>
            <a:blip r:embed="rId10"/>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008116" y="5554553"/>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349296" y="8462264"/>
            <a:ext cx="1592073" cy="1592073"/>
          </a:xfrm>
          <a:custGeom>
            <a:avLst/>
            <a:gdLst/>
            <a:ahLst/>
            <a:cxnLst/>
            <a:rect r="r" b="b" t="t" l="l"/>
            <a:pathLst>
              <a:path h="1592073" w="1592073">
                <a:moveTo>
                  <a:pt x="0" y="0"/>
                </a:moveTo>
                <a:lnTo>
                  <a:pt x="1592073" y="0"/>
                </a:lnTo>
                <a:lnTo>
                  <a:pt x="1592073" y="1592072"/>
                </a:lnTo>
                <a:lnTo>
                  <a:pt x="0" y="1592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563945" y="610856"/>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8" id="8"/>
          <p:cNvSpPr/>
          <p:nvPr/>
        </p:nvSpPr>
        <p:spPr>
          <a:xfrm flipH="false" flipV="false" rot="0">
            <a:off x="16875627" y="948416"/>
            <a:ext cx="577291" cy="525535"/>
          </a:xfrm>
          <a:custGeom>
            <a:avLst/>
            <a:gdLst/>
            <a:ahLst/>
            <a:cxnLst/>
            <a:rect r="r" b="b" t="t" l="l"/>
            <a:pathLst>
              <a:path h="525535" w="577291">
                <a:moveTo>
                  <a:pt x="0" y="0"/>
                </a:moveTo>
                <a:lnTo>
                  <a:pt x="577291" y="0"/>
                </a:lnTo>
                <a:lnTo>
                  <a:pt x="577291" y="525535"/>
                </a:lnTo>
                <a:lnTo>
                  <a:pt x="0" y="52553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872553" y="-229581"/>
            <a:ext cx="8058806" cy="7991298"/>
          </a:xfrm>
          <a:custGeom>
            <a:avLst/>
            <a:gdLst/>
            <a:ahLst/>
            <a:cxnLst/>
            <a:rect r="r" b="b" t="t" l="l"/>
            <a:pathLst>
              <a:path h="7991298" w="8058806">
                <a:moveTo>
                  <a:pt x="0" y="0"/>
                </a:moveTo>
                <a:lnTo>
                  <a:pt x="8058807" y="0"/>
                </a:lnTo>
                <a:lnTo>
                  <a:pt x="8058807" y="7991298"/>
                </a:lnTo>
                <a:lnTo>
                  <a:pt x="0" y="7991298"/>
                </a:lnTo>
                <a:lnTo>
                  <a:pt x="0" y="0"/>
                </a:lnTo>
                <a:close/>
              </a:path>
            </a:pathLst>
          </a:custGeom>
          <a:blipFill>
            <a:blip r:embed="rId8"/>
            <a:stretch>
              <a:fillRect l="0" t="0" r="0" b="0"/>
            </a:stretch>
          </a:blipFill>
        </p:spPr>
      </p:sp>
      <p:sp>
        <p:nvSpPr>
          <p:cNvPr name="Freeform 10" id="10"/>
          <p:cNvSpPr/>
          <p:nvPr/>
        </p:nvSpPr>
        <p:spPr>
          <a:xfrm flipH="false" flipV="false" rot="0">
            <a:off x="8849276" y="2376553"/>
            <a:ext cx="8706445" cy="8357878"/>
          </a:xfrm>
          <a:custGeom>
            <a:avLst/>
            <a:gdLst/>
            <a:ahLst/>
            <a:cxnLst/>
            <a:rect r="r" b="b" t="t" l="l"/>
            <a:pathLst>
              <a:path h="8357878" w="8706445">
                <a:moveTo>
                  <a:pt x="0" y="0"/>
                </a:moveTo>
                <a:lnTo>
                  <a:pt x="8706445" y="0"/>
                </a:lnTo>
                <a:lnTo>
                  <a:pt x="8706445" y="8357878"/>
                </a:lnTo>
                <a:lnTo>
                  <a:pt x="0" y="8357878"/>
                </a:lnTo>
                <a:lnTo>
                  <a:pt x="0" y="0"/>
                </a:lnTo>
                <a:close/>
              </a:path>
            </a:pathLst>
          </a:custGeom>
          <a:blipFill>
            <a:blip r:embed="rId9"/>
            <a:stretch>
              <a:fillRect l="0" t="0" r="0" b="0"/>
            </a:stretch>
          </a:blipFill>
        </p:spPr>
      </p:sp>
      <p:sp>
        <p:nvSpPr>
          <p:cNvPr name="TextBox 11" id="11"/>
          <p:cNvSpPr txBox="true"/>
          <p:nvPr/>
        </p:nvSpPr>
        <p:spPr>
          <a:xfrm rot="0">
            <a:off x="1833798" y="7937148"/>
            <a:ext cx="6136316" cy="1321152"/>
          </a:xfrm>
          <a:prstGeom prst="rect">
            <a:avLst/>
          </a:prstGeom>
        </p:spPr>
        <p:txBody>
          <a:bodyPr anchor="t" rtlCol="false" tIns="0" lIns="0" bIns="0" rIns="0">
            <a:spAutoFit/>
          </a:bodyPr>
          <a:lstStyle/>
          <a:p>
            <a:pPr algn="ctr">
              <a:lnSpc>
                <a:spcPts val="5210"/>
              </a:lnSpc>
            </a:pPr>
            <a:r>
              <a:rPr lang="en-US" sz="4342">
                <a:solidFill>
                  <a:srgbClr val="000000"/>
                </a:solidFill>
                <a:latin typeface="Fredoka One"/>
              </a:rPr>
              <a:t>Fungsi untuk antrian Bimbingan konseling</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008116" y="5554553"/>
            <a:ext cx="6949485" cy="6949485"/>
          </a:xfrm>
          <a:custGeom>
            <a:avLst/>
            <a:gdLst/>
            <a:ahLst/>
            <a:cxnLst/>
            <a:rect r="r" b="b" t="t" l="l"/>
            <a:pathLst>
              <a:path h="6949485" w="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89203" y="-845069"/>
            <a:ext cx="6949485" cy="6949485"/>
          </a:xfrm>
          <a:custGeom>
            <a:avLst/>
            <a:gdLst/>
            <a:ahLst/>
            <a:cxnLst/>
            <a:rect r="r" b="b" t="t" l="l"/>
            <a:pathLst>
              <a:path h="6949485" w="6949485">
                <a:moveTo>
                  <a:pt x="0" y="0"/>
                </a:moveTo>
                <a:lnTo>
                  <a:pt x="6949484" y="0"/>
                </a:lnTo>
                <a:lnTo>
                  <a:pt x="6949484"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635301" y="433688"/>
            <a:ext cx="1190023" cy="1190023"/>
          </a:xfrm>
          <a:custGeom>
            <a:avLst/>
            <a:gdLst/>
            <a:ahLst/>
            <a:cxnLst/>
            <a:rect r="r" b="b" t="t" l="l"/>
            <a:pathLst>
              <a:path h="1190023" w="1190023">
                <a:moveTo>
                  <a:pt x="0" y="0"/>
                </a:moveTo>
                <a:lnTo>
                  <a:pt x="1190023" y="0"/>
                </a:lnTo>
                <a:lnTo>
                  <a:pt x="1190023" y="1190024"/>
                </a:lnTo>
                <a:lnTo>
                  <a:pt x="0" y="1190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349296" y="8462264"/>
            <a:ext cx="1592073" cy="1592073"/>
          </a:xfrm>
          <a:custGeom>
            <a:avLst/>
            <a:gdLst/>
            <a:ahLst/>
            <a:cxnLst/>
            <a:rect r="r" b="b" t="t" l="l"/>
            <a:pathLst>
              <a:path h="1592073" w="1592073">
                <a:moveTo>
                  <a:pt x="0" y="0"/>
                </a:moveTo>
                <a:lnTo>
                  <a:pt x="1592073" y="0"/>
                </a:lnTo>
                <a:lnTo>
                  <a:pt x="1592073" y="1592072"/>
                </a:lnTo>
                <a:lnTo>
                  <a:pt x="0" y="1592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6563945" y="610856"/>
            <a:ext cx="1200655" cy="1200655"/>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name="Freeform 8" id="8"/>
          <p:cNvSpPr/>
          <p:nvPr/>
        </p:nvSpPr>
        <p:spPr>
          <a:xfrm flipH="false" flipV="false" rot="0">
            <a:off x="16875627" y="948416"/>
            <a:ext cx="577291" cy="525535"/>
          </a:xfrm>
          <a:custGeom>
            <a:avLst/>
            <a:gdLst/>
            <a:ahLst/>
            <a:cxnLst/>
            <a:rect r="r" b="b" t="t" l="l"/>
            <a:pathLst>
              <a:path h="525535" w="577291">
                <a:moveTo>
                  <a:pt x="0" y="0"/>
                </a:moveTo>
                <a:lnTo>
                  <a:pt x="577291" y="0"/>
                </a:lnTo>
                <a:lnTo>
                  <a:pt x="577291" y="525535"/>
                </a:lnTo>
                <a:lnTo>
                  <a:pt x="0" y="52553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Freeform 9" id="9"/>
          <p:cNvSpPr/>
          <p:nvPr/>
        </p:nvSpPr>
        <p:spPr>
          <a:xfrm flipH="false" flipV="false" rot="0">
            <a:off x="-238597" y="-224163"/>
            <a:ext cx="8906184" cy="6456411"/>
          </a:xfrm>
          <a:custGeom>
            <a:avLst/>
            <a:gdLst/>
            <a:ahLst/>
            <a:cxnLst/>
            <a:rect r="r" b="b" t="t" l="l"/>
            <a:pathLst>
              <a:path h="6456411" w="8906184">
                <a:moveTo>
                  <a:pt x="0" y="0"/>
                </a:moveTo>
                <a:lnTo>
                  <a:pt x="8906184" y="0"/>
                </a:lnTo>
                <a:lnTo>
                  <a:pt x="8906184" y="6456411"/>
                </a:lnTo>
                <a:lnTo>
                  <a:pt x="0" y="6456411"/>
                </a:lnTo>
                <a:lnTo>
                  <a:pt x="0" y="0"/>
                </a:lnTo>
                <a:close/>
              </a:path>
            </a:pathLst>
          </a:custGeom>
          <a:blipFill>
            <a:blip r:embed="rId8"/>
            <a:stretch>
              <a:fillRect l="0" t="0" r="0" b="0"/>
            </a:stretch>
          </a:blipFill>
        </p:spPr>
      </p:sp>
      <p:sp>
        <p:nvSpPr>
          <p:cNvPr name="Freeform 10" id="10"/>
          <p:cNvSpPr/>
          <p:nvPr/>
        </p:nvSpPr>
        <p:spPr>
          <a:xfrm flipH="false" flipV="false" rot="0">
            <a:off x="5292275" y="4901241"/>
            <a:ext cx="13078123" cy="5535336"/>
          </a:xfrm>
          <a:custGeom>
            <a:avLst/>
            <a:gdLst/>
            <a:ahLst/>
            <a:cxnLst/>
            <a:rect r="r" b="b" t="t" l="l"/>
            <a:pathLst>
              <a:path h="5535336" w="13078123">
                <a:moveTo>
                  <a:pt x="0" y="0"/>
                </a:moveTo>
                <a:lnTo>
                  <a:pt x="13078123" y="0"/>
                </a:lnTo>
                <a:lnTo>
                  <a:pt x="13078123" y="5535337"/>
                </a:lnTo>
                <a:lnTo>
                  <a:pt x="0" y="5535337"/>
                </a:lnTo>
                <a:lnTo>
                  <a:pt x="0" y="0"/>
                </a:lnTo>
                <a:close/>
              </a:path>
            </a:pathLst>
          </a:custGeom>
          <a:blipFill>
            <a:blip r:embed="rId9"/>
            <a:stretch>
              <a:fillRect l="0" t="0" r="0" b="0"/>
            </a:stretch>
          </a:blipFill>
        </p:spPr>
      </p:sp>
      <p:sp>
        <p:nvSpPr>
          <p:cNvPr name="TextBox 11" id="11"/>
          <p:cNvSpPr txBox="true"/>
          <p:nvPr/>
        </p:nvSpPr>
        <p:spPr>
          <a:xfrm rot="0">
            <a:off x="8240229" y="1534588"/>
            <a:ext cx="5395072" cy="1863481"/>
          </a:xfrm>
          <a:prstGeom prst="rect">
            <a:avLst/>
          </a:prstGeom>
        </p:spPr>
        <p:txBody>
          <a:bodyPr anchor="t" rtlCol="false" tIns="0" lIns="0" bIns="0" rIns="0">
            <a:spAutoFit/>
          </a:bodyPr>
          <a:lstStyle/>
          <a:p>
            <a:pPr algn="ctr">
              <a:lnSpc>
                <a:spcPts val="3674"/>
              </a:lnSpc>
            </a:pPr>
            <a:r>
              <a:rPr lang="en-US" sz="3062">
                <a:solidFill>
                  <a:srgbClr val="000000"/>
                </a:solidFill>
                <a:latin typeface="Fredoka One"/>
              </a:rPr>
              <a:t> Fungsi untuk menanyakan kepada pengguna apakah mereka ingin kembali ke menu utama atau tidak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p:nvPr/>
        </p:nvGrpSpPr>
        <p:grpSpPr>
          <a:xfrm rot="0">
            <a:off x="13123118" y="0"/>
            <a:ext cx="8254111" cy="10287000"/>
            <a:chOff x="0" y="0"/>
            <a:chExt cx="3011122" cy="3752725"/>
          </a:xfrm>
        </p:grpSpPr>
        <p:sp>
          <p:nvSpPr>
            <p:cNvPr name="Freeform 3" id="3"/>
            <p:cNvSpPr/>
            <p:nvPr/>
          </p:nvSpPr>
          <p:spPr>
            <a:xfrm flipH="false" flipV="false" rot="0">
              <a:off x="0" y="0"/>
              <a:ext cx="3011122" cy="3752726"/>
            </a:xfrm>
            <a:custGeom>
              <a:avLst/>
              <a:gdLst/>
              <a:ahLst/>
              <a:cxnLst/>
              <a:rect r="r" b="b" t="t" l="l"/>
              <a:pathLst>
                <a:path h="3752726" w="3011122">
                  <a:moveTo>
                    <a:pt x="0" y="0"/>
                  </a:moveTo>
                  <a:lnTo>
                    <a:pt x="3011122" y="0"/>
                  </a:lnTo>
                  <a:lnTo>
                    <a:pt x="3011122" y="3752726"/>
                  </a:lnTo>
                  <a:lnTo>
                    <a:pt x="0" y="3752726"/>
                  </a:lnTo>
                  <a:close/>
                </a:path>
              </a:pathLst>
            </a:custGeom>
            <a:solidFill>
              <a:srgbClr val="556FC2"/>
            </a:solidFill>
          </p:spPr>
        </p:sp>
      </p:grpSp>
      <p:sp>
        <p:nvSpPr>
          <p:cNvPr name="Freeform 4" id="4"/>
          <p:cNvSpPr/>
          <p:nvPr/>
        </p:nvSpPr>
        <p:spPr>
          <a:xfrm flipH="false" flipV="false" rot="0">
            <a:off x="306986" y="771264"/>
            <a:ext cx="566465" cy="566465"/>
          </a:xfrm>
          <a:custGeom>
            <a:avLst/>
            <a:gdLst/>
            <a:ahLst/>
            <a:cxnLst/>
            <a:rect r="r" b="b" t="t" l="l"/>
            <a:pathLst>
              <a:path h="566465" w="566465">
                <a:moveTo>
                  <a:pt x="0" y="0"/>
                </a:moveTo>
                <a:lnTo>
                  <a:pt x="566465" y="0"/>
                </a:lnTo>
                <a:lnTo>
                  <a:pt x="566465" y="566465"/>
                </a:lnTo>
                <a:lnTo>
                  <a:pt x="0" y="566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90219" y="332783"/>
            <a:ext cx="876963" cy="876963"/>
          </a:xfrm>
          <a:custGeom>
            <a:avLst/>
            <a:gdLst/>
            <a:ahLst/>
            <a:cxnLst/>
            <a:rect r="r" b="b" t="t" l="l"/>
            <a:pathLst>
              <a:path h="876963" w="876963">
                <a:moveTo>
                  <a:pt x="0" y="0"/>
                </a:moveTo>
                <a:lnTo>
                  <a:pt x="876962" y="0"/>
                </a:lnTo>
                <a:lnTo>
                  <a:pt x="876962" y="876963"/>
                </a:lnTo>
                <a:lnTo>
                  <a:pt x="0" y="8769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385069" y="0"/>
            <a:ext cx="6005525" cy="10287000"/>
          </a:xfrm>
          <a:custGeom>
            <a:avLst/>
            <a:gdLst/>
            <a:ahLst/>
            <a:cxnLst/>
            <a:rect r="r" b="b" t="t" l="l"/>
            <a:pathLst>
              <a:path h="10287000" w="6005525">
                <a:moveTo>
                  <a:pt x="0" y="0"/>
                </a:moveTo>
                <a:lnTo>
                  <a:pt x="6005525" y="0"/>
                </a:lnTo>
                <a:lnTo>
                  <a:pt x="6005525" y="10287000"/>
                </a:lnTo>
                <a:lnTo>
                  <a:pt x="0" y="10287000"/>
                </a:lnTo>
                <a:lnTo>
                  <a:pt x="0" y="0"/>
                </a:lnTo>
                <a:close/>
              </a:path>
            </a:pathLst>
          </a:custGeom>
          <a:blipFill>
            <a:blip r:embed="rId6"/>
            <a:stretch>
              <a:fillRect l="-35372" t="0" r="-35372" b="0"/>
            </a:stretch>
          </a:blipFill>
        </p:spPr>
      </p:sp>
      <p:sp>
        <p:nvSpPr>
          <p:cNvPr name="Freeform 7" id="7"/>
          <p:cNvSpPr/>
          <p:nvPr/>
        </p:nvSpPr>
        <p:spPr>
          <a:xfrm flipH="false" flipV="false" rot="0">
            <a:off x="11309080" y="6987552"/>
            <a:ext cx="4151979" cy="3581082"/>
          </a:xfrm>
          <a:custGeom>
            <a:avLst/>
            <a:gdLst/>
            <a:ahLst/>
            <a:cxnLst/>
            <a:rect r="r" b="b" t="t" l="l"/>
            <a:pathLst>
              <a:path h="3581082" w="4151979">
                <a:moveTo>
                  <a:pt x="0" y="0"/>
                </a:moveTo>
                <a:lnTo>
                  <a:pt x="4151979" y="0"/>
                </a:lnTo>
                <a:lnTo>
                  <a:pt x="4151979" y="3581082"/>
                </a:lnTo>
                <a:lnTo>
                  <a:pt x="0" y="3581082"/>
                </a:lnTo>
                <a:lnTo>
                  <a:pt x="0" y="0"/>
                </a:lnTo>
                <a:close/>
              </a:path>
            </a:pathLst>
          </a:custGeom>
          <a:blipFill>
            <a:blip r:embed="rId7"/>
            <a:stretch>
              <a:fillRect l="0" t="0" r="0" b="0"/>
            </a:stretch>
          </a:blipFill>
        </p:spPr>
      </p:sp>
      <p:sp>
        <p:nvSpPr>
          <p:cNvPr name="TextBox 8" id="8"/>
          <p:cNvSpPr txBox="true"/>
          <p:nvPr/>
        </p:nvSpPr>
        <p:spPr>
          <a:xfrm rot="0">
            <a:off x="1028700" y="1194854"/>
            <a:ext cx="8729350" cy="936625"/>
          </a:xfrm>
          <a:prstGeom prst="rect">
            <a:avLst/>
          </a:prstGeom>
        </p:spPr>
        <p:txBody>
          <a:bodyPr anchor="t" rtlCol="false" tIns="0" lIns="0" bIns="0" rIns="0">
            <a:spAutoFit/>
          </a:bodyPr>
          <a:lstStyle/>
          <a:p>
            <a:pPr>
              <a:lnSpc>
                <a:spcPts val="7699"/>
              </a:lnSpc>
            </a:pPr>
            <a:r>
              <a:rPr lang="en-US" sz="5499">
                <a:solidFill>
                  <a:srgbClr val="556FC2"/>
                </a:solidFill>
                <a:latin typeface="Fredoka One"/>
              </a:rPr>
              <a:t>Identifikasi Permasalahan</a:t>
            </a:r>
          </a:p>
        </p:txBody>
      </p:sp>
      <p:sp>
        <p:nvSpPr>
          <p:cNvPr name="TextBox 9" id="9"/>
          <p:cNvSpPr txBox="true"/>
          <p:nvPr/>
        </p:nvSpPr>
        <p:spPr>
          <a:xfrm rot="0">
            <a:off x="1028700" y="2418782"/>
            <a:ext cx="9463543" cy="7019130"/>
          </a:xfrm>
          <a:prstGeom prst="rect">
            <a:avLst/>
          </a:prstGeom>
        </p:spPr>
        <p:txBody>
          <a:bodyPr anchor="t" rtlCol="false" tIns="0" lIns="0" bIns="0" rIns="0">
            <a:spAutoFit/>
          </a:bodyPr>
          <a:lstStyle/>
          <a:p>
            <a:pPr algn="just">
              <a:lnSpc>
                <a:spcPts val="3294"/>
              </a:lnSpc>
            </a:pPr>
            <a:r>
              <a:rPr lang="en-US" sz="2353">
                <a:solidFill>
                  <a:srgbClr val="E36571"/>
                </a:solidFill>
                <a:latin typeface="Poppins Medium"/>
              </a:rPr>
              <a:t>Pengolahan data siswa yang dilakukan secara manual atau menggunakan spreadsheet saat ini dinilai sudah tidak lagi optimal karena mengakibatkan pemborosan waktu serta peningkatan resiko kesalahan dalam penginputan dan pemrosesan data. </a:t>
            </a:r>
          </a:p>
          <a:p>
            <a:pPr algn="just">
              <a:lnSpc>
                <a:spcPts val="3294"/>
              </a:lnSpc>
            </a:pPr>
          </a:p>
          <a:p>
            <a:pPr algn="just">
              <a:lnSpc>
                <a:spcPts val="3294"/>
              </a:lnSpc>
            </a:pPr>
            <a:r>
              <a:rPr lang="en-US" sz="2353">
                <a:solidFill>
                  <a:srgbClr val="E36571"/>
                </a:solidFill>
                <a:latin typeface="Poppins Medium"/>
              </a:rPr>
              <a:t>Metode penyimpanan data siswa yang masih mengandalkan kertas juga memiliki resiko tinggi terjadinya kerugian data. Kertas rentan hilang, rusak ataupun basah, baik karena kesalahan manusia maupun faktor alam. Hal ini menyebabkan kesulitan lagi dalam pemulihan data yang rusak atau bahkan kehilangan data siswa yang penting. Ditambah pula akan ada peningkatan biaya untuk mencetak dan menyimpan kertas. Selain itu, penggunaan kertas dalam jumlah besar juga menghabiskan sumber daya alam dan meningkatkan dampak negatif terhadap lingkungan.  </a:t>
            </a:r>
          </a:p>
          <a:p>
            <a:pPr algn="just">
              <a:lnSpc>
                <a:spcPts val="3294"/>
              </a:lnSpc>
            </a:pP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6710201" y="8742723"/>
            <a:ext cx="1175104" cy="1031153"/>
          </a:xfrm>
          <a:custGeom>
            <a:avLst/>
            <a:gdLst/>
            <a:ahLst/>
            <a:cxnLst/>
            <a:rect r="r" b="b" t="t" l="l"/>
            <a:pathLst>
              <a:path h="1031153" w="1175104">
                <a:moveTo>
                  <a:pt x="0" y="0"/>
                </a:moveTo>
                <a:lnTo>
                  <a:pt x="1175104" y="0"/>
                </a:lnTo>
                <a:lnTo>
                  <a:pt x="1175104" y="1031154"/>
                </a:lnTo>
                <a:lnTo>
                  <a:pt x="0" y="1031154"/>
                </a:lnTo>
                <a:lnTo>
                  <a:pt x="0" y="0"/>
                </a:lnTo>
                <a:close/>
              </a:path>
            </a:pathLst>
          </a:custGeom>
          <a:blipFill>
            <a:blip r:embed="rId2"/>
            <a:stretch>
              <a:fillRect l="0" t="0" r="0" b="0"/>
            </a:stretch>
          </a:blipFill>
        </p:spPr>
      </p:sp>
      <p:sp>
        <p:nvSpPr>
          <p:cNvPr name="Freeform 3" id="3"/>
          <p:cNvSpPr/>
          <p:nvPr/>
        </p:nvSpPr>
        <p:spPr>
          <a:xfrm flipH="false" flipV="false" rot="0">
            <a:off x="14955223" y="1077687"/>
            <a:ext cx="1552413" cy="1552413"/>
          </a:xfrm>
          <a:custGeom>
            <a:avLst/>
            <a:gdLst/>
            <a:ahLst/>
            <a:cxnLst/>
            <a:rect r="r" b="b" t="t" l="l"/>
            <a:pathLst>
              <a:path h="1552413" w="1552413">
                <a:moveTo>
                  <a:pt x="0" y="0"/>
                </a:moveTo>
                <a:lnTo>
                  <a:pt x="1552413" y="0"/>
                </a:lnTo>
                <a:lnTo>
                  <a:pt x="1552413" y="1552413"/>
                </a:lnTo>
                <a:lnTo>
                  <a:pt x="0" y="1552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039463" y="2435434"/>
            <a:ext cx="936346" cy="936346"/>
          </a:xfrm>
          <a:custGeom>
            <a:avLst/>
            <a:gdLst/>
            <a:ahLst/>
            <a:cxnLst/>
            <a:rect r="r" b="b" t="t" l="l"/>
            <a:pathLst>
              <a:path h="936346" w="936346">
                <a:moveTo>
                  <a:pt x="0" y="0"/>
                </a:moveTo>
                <a:lnTo>
                  <a:pt x="936346" y="0"/>
                </a:lnTo>
                <a:lnTo>
                  <a:pt x="936346" y="936346"/>
                </a:lnTo>
                <a:lnTo>
                  <a:pt x="0" y="936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17533" y="-662463"/>
            <a:ext cx="3566070" cy="3566070"/>
          </a:xfrm>
          <a:custGeom>
            <a:avLst/>
            <a:gdLst/>
            <a:ahLst/>
            <a:cxnLst/>
            <a:rect r="r" b="b" t="t" l="l"/>
            <a:pathLst>
              <a:path h="3566070" w="3566070">
                <a:moveTo>
                  <a:pt x="0" y="0"/>
                </a:moveTo>
                <a:lnTo>
                  <a:pt x="3566070" y="0"/>
                </a:lnTo>
                <a:lnTo>
                  <a:pt x="3566070" y="3566070"/>
                </a:lnTo>
                <a:lnTo>
                  <a:pt x="0" y="35660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839536" y="1077687"/>
            <a:ext cx="1552413" cy="1552413"/>
          </a:xfrm>
          <a:custGeom>
            <a:avLst/>
            <a:gdLst/>
            <a:ahLst/>
            <a:cxnLst/>
            <a:rect r="r" b="b" t="t" l="l"/>
            <a:pathLst>
              <a:path h="1552413" w="1552413">
                <a:moveTo>
                  <a:pt x="0" y="0"/>
                </a:moveTo>
                <a:lnTo>
                  <a:pt x="1552413" y="0"/>
                </a:lnTo>
                <a:lnTo>
                  <a:pt x="1552413" y="1552413"/>
                </a:lnTo>
                <a:lnTo>
                  <a:pt x="0" y="1552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12191" y="2435434"/>
            <a:ext cx="936346" cy="936346"/>
          </a:xfrm>
          <a:custGeom>
            <a:avLst/>
            <a:gdLst/>
            <a:ahLst/>
            <a:cxnLst/>
            <a:rect r="r" b="b" t="t" l="l"/>
            <a:pathLst>
              <a:path h="936346" w="936346">
                <a:moveTo>
                  <a:pt x="0" y="0"/>
                </a:moveTo>
                <a:lnTo>
                  <a:pt x="936346" y="0"/>
                </a:lnTo>
                <a:lnTo>
                  <a:pt x="936346" y="936346"/>
                </a:lnTo>
                <a:lnTo>
                  <a:pt x="0" y="936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102270" y="-754335"/>
            <a:ext cx="3566070" cy="3566070"/>
          </a:xfrm>
          <a:custGeom>
            <a:avLst/>
            <a:gdLst/>
            <a:ahLst/>
            <a:cxnLst/>
            <a:rect r="r" b="b" t="t" l="l"/>
            <a:pathLst>
              <a:path h="3566070" w="3566070">
                <a:moveTo>
                  <a:pt x="0" y="0"/>
                </a:moveTo>
                <a:lnTo>
                  <a:pt x="3566069" y="0"/>
                </a:lnTo>
                <a:lnTo>
                  <a:pt x="3566069" y="3566070"/>
                </a:lnTo>
                <a:lnTo>
                  <a:pt x="0" y="35660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5922571" y="4672785"/>
            <a:ext cx="6442859" cy="1892402"/>
            <a:chOff x="0" y="0"/>
            <a:chExt cx="1581697" cy="464577"/>
          </a:xfrm>
        </p:grpSpPr>
        <p:sp>
          <p:nvSpPr>
            <p:cNvPr name="Freeform 10" id="10"/>
            <p:cNvSpPr/>
            <p:nvPr/>
          </p:nvSpPr>
          <p:spPr>
            <a:xfrm flipH="false" flipV="false" rot="0">
              <a:off x="0" y="0"/>
              <a:ext cx="1581697" cy="464577"/>
            </a:xfrm>
            <a:custGeom>
              <a:avLst/>
              <a:gdLst/>
              <a:ahLst/>
              <a:cxnLst/>
              <a:rect r="r" b="b" t="t" l="l"/>
              <a:pathLst>
                <a:path h="464577" w="1581697">
                  <a:moveTo>
                    <a:pt x="61283" y="0"/>
                  </a:moveTo>
                  <a:lnTo>
                    <a:pt x="1520414" y="0"/>
                  </a:lnTo>
                  <a:cubicBezTo>
                    <a:pt x="1554260" y="0"/>
                    <a:pt x="1581697" y="27437"/>
                    <a:pt x="1581697" y="61283"/>
                  </a:cubicBezTo>
                  <a:lnTo>
                    <a:pt x="1581697" y="403294"/>
                  </a:lnTo>
                  <a:cubicBezTo>
                    <a:pt x="1581697" y="437140"/>
                    <a:pt x="1554260" y="464577"/>
                    <a:pt x="1520414" y="464577"/>
                  </a:cubicBezTo>
                  <a:lnTo>
                    <a:pt x="61283" y="464577"/>
                  </a:lnTo>
                  <a:cubicBezTo>
                    <a:pt x="27437" y="464577"/>
                    <a:pt x="0" y="437140"/>
                    <a:pt x="0" y="403294"/>
                  </a:cubicBezTo>
                  <a:lnTo>
                    <a:pt x="0" y="61283"/>
                  </a:lnTo>
                  <a:cubicBezTo>
                    <a:pt x="0" y="27437"/>
                    <a:pt x="27437" y="0"/>
                    <a:pt x="61283" y="0"/>
                  </a:cubicBezTo>
                  <a:close/>
                </a:path>
              </a:pathLst>
            </a:custGeom>
            <a:solidFill>
              <a:srgbClr val="556FC2"/>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sp>
        <p:nvSpPr>
          <p:cNvPr name="TextBox 12" id="12"/>
          <p:cNvSpPr txBox="true"/>
          <p:nvPr/>
        </p:nvSpPr>
        <p:spPr>
          <a:xfrm rot="0">
            <a:off x="7115668" y="4922587"/>
            <a:ext cx="4056664" cy="2295525"/>
          </a:xfrm>
          <a:prstGeom prst="rect">
            <a:avLst/>
          </a:prstGeom>
        </p:spPr>
        <p:txBody>
          <a:bodyPr anchor="t" rtlCol="false" tIns="0" lIns="0" bIns="0" rIns="0">
            <a:spAutoFit/>
          </a:bodyPr>
          <a:lstStyle/>
          <a:p>
            <a:pPr algn="ctr">
              <a:lnSpc>
                <a:spcPts val="6000"/>
              </a:lnSpc>
            </a:pPr>
            <a:r>
              <a:rPr lang="en-US" sz="5000">
                <a:solidFill>
                  <a:srgbClr val="F6F6F6"/>
                </a:solidFill>
                <a:latin typeface="Fredoka One"/>
              </a:rPr>
              <a:t>Hasil Testing Code</a:t>
            </a:r>
          </a:p>
          <a:p>
            <a:pPr algn="ctr">
              <a:lnSpc>
                <a:spcPts val="6000"/>
              </a:lnSpc>
            </a:pPr>
          </a:p>
        </p:txBody>
      </p:sp>
      <p:sp>
        <p:nvSpPr>
          <p:cNvPr name="Freeform 13" id="13"/>
          <p:cNvSpPr/>
          <p:nvPr/>
        </p:nvSpPr>
        <p:spPr>
          <a:xfrm flipH="false" flipV="false" rot="0">
            <a:off x="1028700" y="4859503"/>
            <a:ext cx="3819800" cy="3423496"/>
          </a:xfrm>
          <a:custGeom>
            <a:avLst/>
            <a:gdLst/>
            <a:ahLst/>
            <a:cxnLst/>
            <a:rect r="r" b="b" t="t" l="l"/>
            <a:pathLst>
              <a:path h="3423496" w="3819800">
                <a:moveTo>
                  <a:pt x="0" y="0"/>
                </a:moveTo>
                <a:lnTo>
                  <a:pt x="3819800" y="0"/>
                </a:lnTo>
                <a:lnTo>
                  <a:pt x="3819800" y="3423496"/>
                </a:lnTo>
                <a:lnTo>
                  <a:pt x="0" y="3423496"/>
                </a:lnTo>
                <a:lnTo>
                  <a:pt x="0" y="0"/>
                </a:lnTo>
                <a:close/>
              </a:path>
            </a:pathLst>
          </a:custGeom>
          <a:blipFill>
            <a:blip r:embed="rId9"/>
            <a:stretch>
              <a:fillRect l="0" t="0" r="0" b="0"/>
            </a:stretch>
          </a:blipFill>
        </p:spPr>
      </p:sp>
      <p:sp>
        <p:nvSpPr>
          <p:cNvPr name="Freeform 14" id="14"/>
          <p:cNvSpPr/>
          <p:nvPr/>
        </p:nvSpPr>
        <p:spPr>
          <a:xfrm flipH="false" flipV="false" rot="0">
            <a:off x="2464012" y="7183480"/>
            <a:ext cx="2098075" cy="2393242"/>
          </a:xfrm>
          <a:custGeom>
            <a:avLst/>
            <a:gdLst/>
            <a:ahLst/>
            <a:cxnLst/>
            <a:rect r="r" b="b" t="t" l="l"/>
            <a:pathLst>
              <a:path h="2393242" w="2098075">
                <a:moveTo>
                  <a:pt x="0" y="0"/>
                </a:moveTo>
                <a:lnTo>
                  <a:pt x="2098076" y="0"/>
                </a:lnTo>
                <a:lnTo>
                  <a:pt x="2098076" y="2393242"/>
                </a:lnTo>
                <a:lnTo>
                  <a:pt x="0" y="2393242"/>
                </a:lnTo>
                <a:lnTo>
                  <a:pt x="0" y="0"/>
                </a:lnTo>
                <a:close/>
              </a:path>
            </a:pathLst>
          </a:custGeom>
          <a:blipFill>
            <a:blip r:embed="rId10"/>
            <a:stretch>
              <a:fillRect l="0" t="0" r="0" b="0"/>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980770">
            <a:off x="13169450" y="-683088"/>
            <a:ext cx="7656728" cy="7656728"/>
          </a:xfrm>
          <a:custGeom>
            <a:avLst/>
            <a:gdLst/>
            <a:ahLst/>
            <a:cxnLst/>
            <a:rect r="r" b="b" t="t" l="l"/>
            <a:pathLst>
              <a:path h="7656728" w="7656728">
                <a:moveTo>
                  <a:pt x="0" y="0"/>
                </a:moveTo>
                <a:lnTo>
                  <a:pt x="7656728" y="0"/>
                </a:lnTo>
                <a:lnTo>
                  <a:pt x="7656728" y="7656728"/>
                </a:lnTo>
                <a:lnTo>
                  <a:pt x="0" y="7656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33303">
            <a:off x="-791780" y="8507403"/>
            <a:ext cx="3303956" cy="3303956"/>
          </a:xfrm>
          <a:custGeom>
            <a:avLst/>
            <a:gdLst/>
            <a:ahLst/>
            <a:cxnLst/>
            <a:rect r="r" b="b" t="t" l="l"/>
            <a:pathLst>
              <a:path h="3303956" w="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94358" y="1028700"/>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29041" y="1028700"/>
            <a:ext cx="14029919" cy="6523947"/>
          </a:xfrm>
          <a:custGeom>
            <a:avLst/>
            <a:gdLst/>
            <a:ahLst/>
            <a:cxnLst/>
            <a:rect r="r" b="b" t="t" l="l"/>
            <a:pathLst>
              <a:path h="6523947" w="14029919">
                <a:moveTo>
                  <a:pt x="0" y="0"/>
                </a:moveTo>
                <a:lnTo>
                  <a:pt x="14029918" y="0"/>
                </a:lnTo>
                <a:lnTo>
                  <a:pt x="14029918" y="6523947"/>
                </a:lnTo>
                <a:lnTo>
                  <a:pt x="0" y="6523947"/>
                </a:lnTo>
                <a:lnTo>
                  <a:pt x="0" y="0"/>
                </a:lnTo>
                <a:close/>
              </a:path>
            </a:pathLst>
          </a:custGeom>
          <a:blipFill>
            <a:blip r:embed="rId6"/>
            <a:stretch>
              <a:fillRect l="0" t="-7649" r="-8237" b="-27896"/>
            </a:stretch>
          </a:blipFill>
        </p:spPr>
      </p:sp>
      <p:sp>
        <p:nvSpPr>
          <p:cNvPr name="TextBox 6" id="6"/>
          <p:cNvSpPr txBox="true"/>
          <p:nvPr/>
        </p:nvSpPr>
        <p:spPr>
          <a:xfrm rot="0">
            <a:off x="5347429" y="8027004"/>
            <a:ext cx="7593142" cy="828675"/>
          </a:xfrm>
          <a:prstGeom prst="rect">
            <a:avLst/>
          </a:prstGeom>
        </p:spPr>
        <p:txBody>
          <a:bodyPr anchor="t" rtlCol="false" tIns="0" lIns="0" bIns="0" rIns="0">
            <a:spAutoFit/>
          </a:bodyPr>
          <a:lstStyle/>
          <a:p>
            <a:pPr algn="ctr">
              <a:lnSpc>
                <a:spcPts val="6599"/>
              </a:lnSpc>
            </a:pPr>
            <a:r>
              <a:rPr lang="en-US" sz="5499">
                <a:solidFill>
                  <a:srgbClr val="556FC2"/>
                </a:solidFill>
                <a:latin typeface="TT Commons Pro Bold"/>
              </a:rPr>
              <a:t>Menu Utama</a:t>
            </a:r>
          </a:p>
        </p:txBody>
      </p:sp>
      <p:sp>
        <p:nvSpPr>
          <p:cNvPr name="TextBox 7" id="7"/>
          <p:cNvSpPr txBox="true"/>
          <p:nvPr/>
        </p:nvSpPr>
        <p:spPr>
          <a:xfrm rot="0">
            <a:off x="6309217" y="8839835"/>
            <a:ext cx="5669567" cy="789305"/>
          </a:xfrm>
          <a:prstGeom prst="rect">
            <a:avLst/>
          </a:prstGeom>
        </p:spPr>
        <p:txBody>
          <a:bodyPr anchor="t" rtlCol="false" tIns="0" lIns="0" bIns="0" rIns="0">
            <a:spAutoFit/>
          </a:bodyPr>
          <a:lstStyle/>
          <a:p>
            <a:pPr algn="ctr">
              <a:lnSpc>
                <a:spcPts val="3220"/>
              </a:lnSpc>
            </a:pPr>
            <a:r>
              <a:rPr lang="en-US" sz="2300">
                <a:solidFill>
                  <a:srgbClr val="E36571"/>
                </a:solidFill>
                <a:latin typeface="TT Commons Pro"/>
              </a:rPr>
              <a:t>Ini adalah tampilan menu utama ketika user menjalankan program pertama kali.</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980770">
            <a:off x="13169450" y="-683088"/>
            <a:ext cx="7656728" cy="7656728"/>
          </a:xfrm>
          <a:custGeom>
            <a:avLst/>
            <a:gdLst/>
            <a:ahLst/>
            <a:cxnLst/>
            <a:rect r="r" b="b" t="t" l="l"/>
            <a:pathLst>
              <a:path h="7656728" w="7656728">
                <a:moveTo>
                  <a:pt x="0" y="0"/>
                </a:moveTo>
                <a:lnTo>
                  <a:pt x="7656728" y="0"/>
                </a:lnTo>
                <a:lnTo>
                  <a:pt x="7656728" y="7656728"/>
                </a:lnTo>
                <a:lnTo>
                  <a:pt x="0" y="7656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33303">
            <a:off x="-791780" y="8507403"/>
            <a:ext cx="3303956" cy="3303956"/>
          </a:xfrm>
          <a:custGeom>
            <a:avLst/>
            <a:gdLst/>
            <a:ahLst/>
            <a:cxnLst/>
            <a:rect r="r" b="b" t="t" l="l"/>
            <a:pathLst>
              <a:path h="3303956" w="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94358" y="1028700"/>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28838" y="1028700"/>
            <a:ext cx="14030325" cy="6523672"/>
          </a:xfrm>
          <a:custGeom>
            <a:avLst/>
            <a:gdLst/>
            <a:ahLst/>
            <a:cxnLst/>
            <a:rect r="r" b="b" t="t" l="l"/>
            <a:pathLst>
              <a:path h="6523672" w="14030325">
                <a:moveTo>
                  <a:pt x="0" y="0"/>
                </a:moveTo>
                <a:lnTo>
                  <a:pt x="14030324" y="0"/>
                </a:lnTo>
                <a:lnTo>
                  <a:pt x="14030324" y="6523672"/>
                </a:lnTo>
                <a:lnTo>
                  <a:pt x="0" y="6523672"/>
                </a:lnTo>
                <a:lnTo>
                  <a:pt x="0" y="0"/>
                </a:lnTo>
                <a:close/>
              </a:path>
            </a:pathLst>
          </a:custGeom>
          <a:blipFill>
            <a:blip r:embed="rId6"/>
            <a:stretch>
              <a:fillRect l="0" t="-1258" r="0" b="-16850"/>
            </a:stretch>
          </a:blipFill>
        </p:spPr>
      </p:sp>
      <p:sp>
        <p:nvSpPr>
          <p:cNvPr name="TextBox 6" id="6"/>
          <p:cNvSpPr txBox="true"/>
          <p:nvPr/>
        </p:nvSpPr>
        <p:spPr>
          <a:xfrm rot="0">
            <a:off x="5347429" y="8027004"/>
            <a:ext cx="7593142" cy="828675"/>
          </a:xfrm>
          <a:prstGeom prst="rect">
            <a:avLst/>
          </a:prstGeom>
        </p:spPr>
        <p:txBody>
          <a:bodyPr anchor="t" rtlCol="false" tIns="0" lIns="0" bIns="0" rIns="0">
            <a:spAutoFit/>
          </a:bodyPr>
          <a:lstStyle/>
          <a:p>
            <a:pPr algn="ctr">
              <a:lnSpc>
                <a:spcPts val="6599"/>
              </a:lnSpc>
            </a:pPr>
            <a:r>
              <a:rPr lang="en-US" sz="5499">
                <a:solidFill>
                  <a:srgbClr val="556FC2"/>
                </a:solidFill>
                <a:latin typeface="TT Commons Pro Bold"/>
              </a:rPr>
              <a:t>Submenu Data Siswa</a:t>
            </a:r>
          </a:p>
        </p:txBody>
      </p:sp>
      <p:sp>
        <p:nvSpPr>
          <p:cNvPr name="TextBox 7" id="7"/>
          <p:cNvSpPr txBox="true"/>
          <p:nvPr/>
        </p:nvSpPr>
        <p:spPr>
          <a:xfrm rot="0">
            <a:off x="6309217" y="8839835"/>
            <a:ext cx="5669567" cy="1189355"/>
          </a:xfrm>
          <a:prstGeom prst="rect">
            <a:avLst/>
          </a:prstGeom>
        </p:spPr>
        <p:txBody>
          <a:bodyPr anchor="t" rtlCol="false" tIns="0" lIns="0" bIns="0" rIns="0">
            <a:spAutoFit/>
          </a:bodyPr>
          <a:lstStyle/>
          <a:p>
            <a:pPr algn="ctr">
              <a:lnSpc>
                <a:spcPts val="3220"/>
              </a:lnSpc>
            </a:pPr>
            <a:r>
              <a:rPr lang="en-US" sz="2300">
                <a:solidFill>
                  <a:srgbClr val="E36571"/>
                </a:solidFill>
                <a:latin typeface="TT Commons Pro"/>
              </a:rPr>
              <a:t>Jika user mengetik angka ”</a:t>
            </a:r>
            <a:r>
              <a:rPr lang="en-US" sz="2300">
                <a:solidFill>
                  <a:srgbClr val="E36571"/>
                </a:solidFill>
                <a:latin typeface="TT Commons Pro Bold"/>
              </a:rPr>
              <a:t>1</a:t>
            </a:r>
            <a:r>
              <a:rPr lang="en-US" sz="2300">
                <a:solidFill>
                  <a:srgbClr val="E36571"/>
                </a:solidFill>
                <a:latin typeface="TT Commons Pro"/>
              </a:rPr>
              <a:t>” pada menu utama maka tampilan submenu data siswa akan muncul.</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980770">
            <a:off x="13169450" y="-683088"/>
            <a:ext cx="7656728" cy="7656728"/>
          </a:xfrm>
          <a:custGeom>
            <a:avLst/>
            <a:gdLst/>
            <a:ahLst/>
            <a:cxnLst/>
            <a:rect r="r" b="b" t="t" l="l"/>
            <a:pathLst>
              <a:path h="7656728" w="7656728">
                <a:moveTo>
                  <a:pt x="0" y="0"/>
                </a:moveTo>
                <a:lnTo>
                  <a:pt x="7656728" y="0"/>
                </a:lnTo>
                <a:lnTo>
                  <a:pt x="7656728" y="7656728"/>
                </a:lnTo>
                <a:lnTo>
                  <a:pt x="0" y="7656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33303">
            <a:off x="-791780" y="8507403"/>
            <a:ext cx="3303956" cy="3303956"/>
          </a:xfrm>
          <a:custGeom>
            <a:avLst/>
            <a:gdLst/>
            <a:ahLst/>
            <a:cxnLst/>
            <a:rect r="r" b="b" t="t" l="l"/>
            <a:pathLst>
              <a:path h="3303956" w="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94358" y="1028700"/>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28838" y="699281"/>
            <a:ext cx="14030325" cy="7299148"/>
          </a:xfrm>
          <a:custGeom>
            <a:avLst/>
            <a:gdLst/>
            <a:ahLst/>
            <a:cxnLst/>
            <a:rect r="r" b="b" t="t" l="l"/>
            <a:pathLst>
              <a:path h="7299148" w="14030325">
                <a:moveTo>
                  <a:pt x="0" y="0"/>
                </a:moveTo>
                <a:lnTo>
                  <a:pt x="14030324" y="0"/>
                </a:lnTo>
                <a:lnTo>
                  <a:pt x="14030324" y="7299148"/>
                </a:lnTo>
                <a:lnTo>
                  <a:pt x="0" y="7299148"/>
                </a:lnTo>
                <a:lnTo>
                  <a:pt x="0" y="0"/>
                </a:lnTo>
                <a:close/>
              </a:path>
            </a:pathLst>
          </a:custGeom>
          <a:blipFill>
            <a:blip r:embed="rId6"/>
            <a:stretch>
              <a:fillRect l="0" t="-1240" r="0" b="-4254"/>
            </a:stretch>
          </a:blipFill>
        </p:spPr>
      </p:sp>
      <p:sp>
        <p:nvSpPr>
          <p:cNvPr name="TextBox 6" id="6"/>
          <p:cNvSpPr txBox="true"/>
          <p:nvPr/>
        </p:nvSpPr>
        <p:spPr>
          <a:xfrm rot="0">
            <a:off x="5347429" y="8027004"/>
            <a:ext cx="7593142" cy="828675"/>
          </a:xfrm>
          <a:prstGeom prst="rect">
            <a:avLst/>
          </a:prstGeom>
        </p:spPr>
        <p:txBody>
          <a:bodyPr anchor="t" rtlCol="false" tIns="0" lIns="0" bIns="0" rIns="0">
            <a:spAutoFit/>
          </a:bodyPr>
          <a:lstStyle/>
          <a:p>
            <a:pPr algn="ctr">
              <a:lnSpc>
                <a:spcPts val="6599"/>
              </a:lnSpc>
            </a:pPr>
            <a:r>
              <a:rPr lang="en-US" sz="5499">
                <a:solidFill>
                  <a:srgbClr val="556FC2"/>
                </a:solidFill>
                <a:latin typeface="TT Commons Pro Bold"/>
              </a:rPr>
              <a:t>Submenu Data Siswa</a:t>
            </a:r>
          </a:p>
        </p:txBody>
      </p:sp>
      <p:sp>
        <p:nvSpPr>
          <p:cNvPr name="TextBox 7" id="7"/>
          <p:cNvSpPr txBox="true"/>
          <p:nvPr/>
        </p:nvSpPr>
        <p:spPr>
          <a:xfrm rot="0">
            <a:off x="6309217" y="8839835"/>
            <a:ext cx="5669567" cy="1189355"/>
          </a:xfrm>
          <a:prstGeom prst="rect">
            <a:avLst/>
          </a:prstGeom>
        </p:spPr>
        <p:txBody>
          <a:bodyPr anchor="t" rtlCol="false" tIns="0" lIns="0" bIns="0" rIns="0">
            <a:spAutoFit/>
          </a:bodyPr>
          <a:lstStyle/>
          <a:p>
            <a:pPr algn="ctr">
              <a:lnSpc>
                <a:spcPts val="3220"/>
              </a:lnSpc>
            </a:pPr>
            <a:r>
              <a:rPr lang="en-US" sz="2300">
                <a:solidFill>
                  <a:srgbClr val="E36571"/>
                </a:solidFill>
                <a:latin typeface="TT Commons Pro"/>
              </a:rPr>
              <a:t>Jika user mengetik angka “</a:t>
            </a:r>
            <a:r>
              <a:rPr lang="en-US" sz="2300">
                <a:solidFill>
                  <a:srgbClr val="E36571"/>
                </a:solidFill>
                <a:latin typeface="TT Commons Pro Bold"/>
              </a:rPr>
              <a:t>1</a:t>
            </a:r>
            <a:r>
              <a:rPr lang="en-US" sz="2300">
                <a:solidFill>
                  <a:srgbClr val="E36571"/>
                </a:solidFill>
                <a:latin typeface="TT Commons Pro"/>
              </a:rPr>
              <a:t>” pada submenu data siswa, maka akan muncul tampilan berikut.</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980770">
            <a:off x="13169450" y="-683088"/>
            <a:ext cx="7656728" cy="7656728"/>
          </a:xfrm>
          <a:custGeom>
            <a:avLst/>
            <a:gdLst/>
            <a:ahLst/>
            <a:cxnLst/>
            <a:rect r="r" b="b" t="t" l="l"/>
            <a:pathLst>
              <a:path h="7656728" w="7656728">
                <a:moveTo>
                  <a:pt x="0" y="0"/>
                </a:moveTo>
                <a:lnTo>
                  <a:pt x="7656728" y="0"/>
                </a:lnTo>
                <a:lnTo>
                  <a:pt x="7656728" y="7656728"/>
                </a:lnTo>
                <a:lnTo>
                  <a:pt x="0" y="7656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33303">
            <a:off x="-791780" y="8507403"/>
            <a:ext cx="3303956" cy="3303956"/>
          </a:xfrm>
          <a:custGeom>
            <a:avLst/>
            <a:gdLst/>
            <a:ahLst/>
            <a:cxnLst/>
            <a:rect r="r" b="b" t="t" l="l"/>
            <a:pathLst>
              <a:path h="3303956" w="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94358" y="1028700"/>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29114" y="1028700"/>
            <a:ext cx="4218315" cy="6650129"/>
          </a:xfrm>
          <a:custGeom>
            <a:avLst/>
            <a:gdLst/>
            <a:ahLst/>
            <a:cxnLst/>
            <a:rect r="r" b="b" t="t" l="l"/>
            <a:pathLst>
              <a:path h="6650129" w="4218315">
                <a:moveTo>
                  <a:pt x="0" y="0"/>
                </a:moveTo>
                <a:lnTo>
                  <a:pt x="4218315" y="0"/>
                </a:lnTo>
                <a:lnTo>
                  <a:pt x="4218315" y="6650129"/>
                </a:lnTo>
                <a:lnTo>
                  <a:pt x="0" y="6650129"/>
                </a:lnTo>
                <a:lnTo>
                  <a:pt x="0" y="0"/>
                </a:lnTo>
                <a:close/>
              </a:path>
            </a:pathLst>
          </a:custGeom>
          <a:blipFill>
            <a:blip r:embed="rId6"/>
            <a:stretch>
              <a:fillRect l="0" t="0" r="0" b="0"/>
            </a:stretch>
          </a:blipFill>
        </p:spPr>
      </p:sp>
      <p:sp>
        <p:nvSpPr>
          <p:cNvPr name="Freeform 6" id="6"/>
          <p:cNvSpPr/>
          <p:nvPr/>
        </p:nvSpPr>
        <p:spPr>
          <a:xfrm flipH="false" flipV="false" rot="0">
            <a:off x="6685013" y="1028700"/>
            <a:ext cx="3956187" cy="6625754"/>
          </a:xfrm>
          <a:custGeom>
            <a:avLst/>
            <a:gdLst/>
            <a:ahLst/>
            <a:cxnLst/>
            <a:rect r="r" b="b" t="t" l="l"/>
            <a:pathLst>
              <a:path h="6625754" w="3956187">
                <a:moveTo>
                  <a:pt x="0" y="0"/>
                </a:moveTo>
                <a:lnTo>
                  <a:pt x="3956187" y="0"/>
                </a:lnTo>
                <a:lnTo>
                  <a:pt x="3956187" y="6625754"/>
                </a:lnTo>
                <a:lnTo>
                  <a:pt x="0" y="6625754"/>
                </a:lnTo>
                <a:lnTo>
                  <a:pt x="0" y="0"/>
                </a:lnTo>
                <a:close/>
              </a:path>
            </a:pathLst>
          </a:custGeom>
          <a:blipFill>
            <a:blip r:embed="rId7"/>
            <a:stretch>
              <a:fillRect l="0" t="0" r="0" b="0"/>
            </a:stretch>
          </a:blipFill>
        </p:spPr>
      </p:sp>
      <p:sp>
        <p:nvSpPr>
          <p:cNvPr name="Freeform 7" id="7"/>
          <p:cNvSpPr/>
          <p:nvPr/>
        </p:nvSpPr>
        <p:spPr>
          <a:xfrm flipH="false" flipV="false" rot="0">
            <a:off x="11978783" y="1363631"/>
            <a:ext cx="5835369" cy="5955893"/>
          </a:xfrm>
          <a:custGeom>
            <a:avLst/>
            <a:gdLst/>
            <a:ahLst/>
            <a:cxnLst/>
            <a:rect r="r" b="b" t="t" l="l"/>
            <a:pathLst>
              <a:path h="5955893" w="5835369">
                <a:moveTo>
                  <a:pt x="0" y="0"/>
                </a:moveTo>
                <a:lnTo>
                  <a:pt x="5835369" y="0"/>
                </a:lnTo>
                <a:lnTo>
                  <a:pt x="5835369" y="5955892"/>
                </a:lnTo>
                <a:lnTo>
                  <a:pt x="0" y="5955892"/>
                </a:lnTo>
                <a:lnTo>
                  <a:pt x="0" y="0"/>
                </a:lnTo>
                <a:close/>
              </a:path>
            </a:pathLst>
          </a:custGeom>
          <a:blipFill>
            <a:blip r:embed="rId8"/>
            <a:stretch>
              <a:fillRect l="0" t="0" r="0" b="0"/>
            </a:stretch>
          </a:blipFill>
        </p:spPr>
      </p:sp>
      <p:sp>
        <p:nvSpPr>
          <p:cNvPr name="TextBox 8" id="8"/>
          <p:cNvSpPr txBox="true"/>
          <p:nvPr/>
        </p:nvSpPr>
        <p:spPr>
          <a:xfrm rot="0">
            <a:off x="5347429" y="8027004"/>
            <a:ext cx="7593142" cy="828675"/>
          </a:xfrm>
          <a:prstGeom prst="rect">
            <a:avLst/>
          </a:prstGeom>
        </p:spPr>
        <p:txBody>
          <a:bodyPr anchor="t" rtlCol="false" tIns="0" lIns="0" bIns="0" rIns="0">
            <a:spAutoFit/>
          </a:bodyPr>
          <a:lstStyle/>
          <a:p>
            <a:pPr algn="ctr">
              <a:lnSpc>
                <a:spcPts val="6599"/>
              </a:lnSpc>
            </a:pPr>
            <a:r>
              <a:rPr lang="en-US" sz="5499">
                <a:solidFill>
                  <a:srgbClr val="556FC2"/>
                </a:solidFill>
                <a:latin typeface="TT Commons Pro Bold"/>
              </a:rPr>
              <a:t>Submenu Data Siswa</a:t>
            </a:r>
          </a:p>
        </p:txBody>
      </p:sp>
      <p:sp>
        <p:nvSpPr>
          <p:cNvPr name="TextBox 9" id="9"/>
          <p:cNvSpPr txBox="true"/>
          <p:nvPr/>
        </p:nvSpPr>
        <p:spPr>
          <a:xfrm rot="0">
            <a:off x="6309217" y="8839835"/>
            <a:ext cx="5669567" cy="789305"/>
          </a:xfrm>
          <a:prstGeom prst="rect">
            <a:avLst/>
          </a:prstGeom>
        </p:spPr>
        <p:txBody>
          <a:bodyPr anchor="t" rtlCol="false" tIns="0" lIns="0" bIns="0" rIns="0">
            <a:spAutoFit/>
          </a:bodyPr>
          <a:lstStyle/>
          <a:p>
            <a:pPr algn="ctr">
              <a:lnSpc>
                <a:spcPts val="3220"/>
              </a:lnSpc>
            </a:pPr>
            <a:r>
              <a:rPr lang="en-US" sz="2300">
                <a:solidFill>
                  <a:srgbClr val="E36571"/>
                </a:solidFill>
                <a:latin typeface="TT Commons Pro"/>
              </a:rPr>
              <a:t>Setelah user mengetik salah satu dari angka 1-12, maka akan muncul tampilan berikut.</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980770">
            <a:off x="13169450" y="-683088"/>
            <a:ext cx="7656728" cy="7656728"/>
          </a:xfrm>
          <a:custGeom>
            <a:avLst/>
            <a:gdLst/>
            <a:ahLst/>
            <a:cxnLst/>
            <a:rect r="r" b="b" t="t" l="l"/>
            <a:pathLst>
              <a:path h="7656728" w="7656728">
                <a:moveTo>
                  <a:pt x="0" y="0"/>
                </a:moveTo>
                <a:lnTo>
                  <a:pt x="7656728" y="0"/>
                </a:lnTo>
                <a:lnTo>
                  <a:pt x="7656728" y="7656728"/>
                </a:lnTo>
                <a:lnTo>
                  <a:pt x="0" y="7656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33303">
            <a:off x="-791780" y="8507403"/>
            <a:ext cx="3303956" cy="3303956"/>
          </a:xfrm>
          <a:custGeom>
            <a:avLst/>
            <a:gdLst/>
            <a:ahLst/>
            <a:cxnLst/>
            <a:rect r="r" b="b" t="t" l="l"/>
            <a:pathLst>
              <a:path h="3303956" w="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94358" y="1028700"/>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912983" y="1028700"/>
            <a:ext cx="4897563" cy="6660686"/>
          </a:xfrm>
          <a:custGeom>
            <a:avLst/>
            <a:gdLst/>
            <a:ahLst/>
            <a:cxnLst/>
            <a:rect r="r" b="b" t="t" l="l"/>
            <a:pathLst>
              <a:path h="6660686" w="4897563">
                <a:moveTo>
                  <a:pt x="0" y="0"/>
                </a:moveTo>
                <a:lnTo>
                  <a:pt x="4897563" y="0"/>
                </a:lnTo>
                <a:lnTo>
                  <a:pt x="4897563" y="6660686"/>
                </a:lnTo>
                <a:lnTo>
                  <a:pt x="0" y="6660686"/>
                </a:lnTo>
                <a:lnTo>
                  <a:pt x="0" y="0"/>
                </a:lnTo>
                <a:close/>
              </a:path>
            </a:pathLst>
          </a:custGeom>
          <a:blipFill>
            <a:blip r:embed="rId6"/>
            <a:stretch>
              <a:fillRect l="0" t="0" r="0" b="0"/>
            </a:stretch>
          </a:blipFill>
        </p:spPr>
      </p:sp>
      <p:sp>
        <p:nvSpPr>
          <p:cNvPr name="Freeform 6" id="6"/>
          <p:cNvSpPr/>
          <p:nvPr/>
        </p:nvSpPr>
        <p:spPr>
          <a:xfrm flipH="false" flipV="false" rot="0">
            <a:off x="8105821" y="1028700"/>
            <a:ext cx="3435718" cy="6662188"/>
          </a:xfrm>
          <a:custGeom>
            <a:avLst/>
            <a:gdLst/>
            <a:ahLst/>
            <a:cxnLst/>
            <a:rect r="r" b="b" t="t" l="l"/>
            <a:pathLst>
              <a:path h="6662188" w="3435718">
                <a:moveTo>
                  <a:pt x="0" y="0"/>
                </a:moveTo>
                <a:lnTo>
                  <a:pt x="3435718" y="0"/>
                </a:lnTo>
                <a:lnTo>
                  <a:pt x="3435718" y="6662188"/>
                </a:lnTo>
                <a:lnTo>
                  <a:pt x="0" y="6662188"/>
                </a:lnTo>
                <a:lnTo>
                  <a:pt x="0" y="0"/>
                </a:lnTo>
                <a:close/>
              </a:path>
            </a:pathLst>
          </a:custGeom>
          <a:blipFill>
            <a:blip r:embed="rId7"/>
            <a:stretch>
              <a:fillRect l="0" t="0" r="0" b="0"/>
            </a:stretch>
          </a:blipFill>
        </p:spPr>
      </p:sp>
      <p:sp>
        <p:nvSpPr>
          <p:cNvPr name="Freeform 7" id="7"/>
          <p:cNvSpPr/>
          <p:nvPr/>
        </p:nvSpPr>
        <p:spPr>
          <a:xfrm flipH="false" flipV="false" rot="0">
            <a:off x="11832918" y="1028700"/>
            <a:ext cx="3542099" cy="6666688"/>
          </a:xfrm>
          <a:custGeom>
            <a:avLst/>
            <a:gdLst/>
            <a:ahLst/>
            <a:cxnLst/>
            <a:rect r="r" b="b" t="t" l="l"/>
            <a:pathLst>
              <a:path h="6666688" w="3542099">
                <a:moveTo>
                  <a:pt x="0" y="0"/>
                </a:moveTo>
                <a:lnTo>
                  <a:pt x="3542099" y="0"/>
                </a:lnTo>
                <a:lnTo>
                  <a:pt x="3542099" y="6666688"/>
                </a:lnTo>
                <a:lnTo>
                  <a:pt x="0" y="6666688"/>
                </a:lnTo>
                <a:lnTo>
                  <a:pt x="0" y="0"/>
                </a:lnTo>
                <a:close/>
              </a:path>
            </a:pathLst>
          </a:custGeom>
          <a:blipFill>
            <a:blip r:embed="rId8"/>
            <a:stretch>
              <a:fillRect l="0" t="0" r="0" b="0"/>
            </a:stretch>
          </a:blipFill>
        </p:spPr>
      </p:sp>
      <p:sp>
        <p:nvSpPr>
          <p:cNvPr name="TextBox 8" id="8"/>
          <p:cNvSpPr txBox="true"/>
          <p:nvPr/>
        </p:nvSpPr>
        <p:spPr>
          <a:xfrm rot="0">
            <a:off x="5347429" y="8027004"/>
            <a:ext cx="7593142" cy="828675"/>
          </a:xfrm>
          <a:prstGeom prst="rect">
            <a:avLst/>
          </a:prstGeom>
        </p:spPr>
        <p:txBody>
          <a:bodyPr anchor="t" rtlCol="false" tIns="0" lIns="0" bIns="0" rIns="0">
            <a:spAutoFit/>
          </a:bodyPr>
          <a:lstStyle/>
          <a:p>
            <a:pPr algn="ctr">
              <a:lnSpc>
                <a:spcPts val="6599"/>
              </a:lnSpc>
            </a:pPr>
            <a:r>
              <a:rPr lang="en-US" sz="5499">
                <a:solidFill>
                  <a:srgbClr val="556FC2"/>
                </a:solidFill>
                <a:latin typeface="TT Commons Pro Bold"/>
              </a:rPr>
              <a:t>Submenu Data Siswa</a:t>
            </a:r>
          </a:p>
        </p:txBody>
      </p:sp>
      <p:sp>
        <p:nvSpPr>
          <p:cNvPr name="TextBox 9" id="9"/>
          <p:cNvSpPr txBox="true"/>
          <p:nvPr/>
        </p:nvSpPr>
        <p:spPr>
          <a:xfrm rot="0">
            <a:off x="6309217" y="8839835"/>
            <a:ext cx="5669567" cy="1189355"/>
          </a:xfrm>
          <a:prstGeom prst="rect">
            <a:avLst/>
          </a:prstGeom>
        </p:spPr>
        <p:txBody>
          <a:bodyPr anchor="t" rtlCol="false" tIns="0" lIns="0" bIns="0" rIns="0">
            <a:spAutoFit/>
          </a:bodyPr>
          <a:lstStyle/>
          <a:p>
            <a:pPr algn="ctr">
              <a:lnSpc>
                <a:spcPts val="3220"/>
              </a:lnSpc>
            </a:pPr>
            <a:r>
              <a:rPr lang="en-US" sz="2300">
                <a:solidFill>
                  <a:srgbClr val="E36571"/>
                </a:solidFill>
                <a:latin typeface="TT Commons Pro"/>
              </a:rPr>
              <a:t>Jika user mengetik angka “</a:t>
            </a:r>
            <a:r>
              <a:rPr lang="en-US" sz="2300">
                <a:solidFill>
                  <a:srgbClr val="E36571"/>
                </a:solidFill>
                <a:latin typeface="TT Commons Pro Bold"/>
              </a:rPr>
              <a:t>2</a:t>
            </a:r>
            <a:r>
              <a:rPr lang="en-US" sz="2300">
                <a:solidFill>
                  <a:srgbClr val="E36571"/>
                </a:solidFill>
                <a:latin typeface="TT Commons Pro"/>
              </a:rPr>
              <a:t>” pada submenu data siswa, maka akan muncul tampilan berikut.</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980770">
            <a:off x="13169450" y="-683088"/>
            <a:ext cx="7656728" cy="7656728"/>
          </a:xfrm>
          <a:custGeom>
            <a:avLst/>
            <a:gdLst/>
            <a:ahLst/>
            <a:cxnLst/>
            <a:rect r="r" b="b" t="t" l="l"/>
            <a:pathLst>
              <a:path h="7656728" w="7656728">
                <a:moveTo>
                  <a:pt x="0" y="0"/>
                </a:moveTo>
                <a:lnTo>
                  <a:pt x="7656728" y="0"/>
                </a:lnTo>
                <a:lnTo>
                  <a:pt x="7656728" y="7656728"/>
                </a:lnTo>
                <a:lnTo>
                  <a:pt x="0" y="7656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33303">
            <a:off x="-791780" y="8507403"/>
            <a:ext cx="3303956" cy="3303956"/>
          </a:xfrm>
          <a:custGeom>
            <a:avLst/>
            <a:gdLst/>
            <a:ahLst/>
            <a:cxnLst/>
            <a:rect r="r" b="b" t="t" l="l"/>
            <a:pathLst>
              <a:path h="3303956" w="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94358" y="1028700"/>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125558" y="1527736"/>
            <a:ext cx="6036883" cy="6127391"/>
          </a:xfrm>
          <a:custGeom>
            <a:avLst/>
            <a:gdLst/>
            <a:ahLst/>
            <a:cxnLst/>
            <a:rect r="r" b="b" t="t" l="l"/>
            <a:pathLst>
              <a:path h="6127391" w="6036883">
                <a:moveTo>
                  <a:pt x="0" y="0"/>
                </a:moveTo>
                <a:lnTo>
                  <a:pt x="6036884" y="0"/>
                </a:lnTo>
                <a:lnTo>
                  <a:pt x="6036884" y="6127392"/>
                </a:lnTo>
                <a:lnTo>
                  <a:pt x="0" y="6127392"/>
                </a:lnTo>
                <a:lnTo>
                  <a:pt x="0" y="0"/>
                </a:lnTo>
                <a:close/>
              </a:path>
            </a:pathLst>
          </a:custGeom>
          <a:blipFill>
            <a:blip r:embed="rId6"/>
            <a:stretch>
              <a:fillRect l="0" t="0" r="0" b="0"/>
            </a:stretch>
          </a:blipFill>
        </p:spPr>
      </p:sp>
      <p:sp>
        <p:nvSpPr>
          <p:cNvPr name="TextBox 6" id="6"/>
          <p:cNvSpPr txBox="true"/>
          <p:nvPr/>
        </p:nvSpPr>
        <p:spPr>
          <a:xfrm rot="0">
            <a:off x="5347429" y="8027004"/>
            <a:ext cx="7593142" cy="828675"/>
          </a:xfrm>
          <a:prstGeom prst="rect">
            <a:avLst/>
          </a:prstGeom>
        </p:spPr>
        <p:txBody>
          <a:bodyPr anchor="t" rtlCol="false" tIns="0" lIns="0" bIns="0" rIns="0">
            <a:spAutoFit/>
          </a:bodyPr>
          <a:lstStyle/>
          <a:p>
            <a:pPr algn="ctr">
              <a:lnSpc>
                <a:spcPts val="6599"/>
              </a:lnSpc>
            </a:pPr>
            <a:r>
              <a:rPr lang="en-US" sz="5499">
                <a:solidFill>
                  <a:srgbClr val="556FC2"/>
                </a:solidFill>
                <a:latin typeface="TT Commons Pro Bold"/>
              </a:rPr>
              <a:t>Submenu Data Siswa</a:t>
            </a:r>
          </a:p>
        </p:txBody>
      </p:sp>
      <p:sp>
        <p:nvSpPr>
          <p:cNvPr name="TextBox 7" id="7"/>
          <p:cNvSpPr txBox="true"/>
          <p:nvPr/>
        </p:nvSpPr>
        <p:spPr>
          <a:xfrm rot="0">
            <a:off x="6309217" y="8839835"/>
            <a:ext cx="5669567" cy="1189355"/>
          </a:xfrm>
          <a:prstGeom prst="rect">
            <a:avLst/>
          </a:prstGeom>
        </p:spPr>
        <p:txBody>
          <a:bodyPr anchor="t" rtlCol="false" tIns="0" lIns="0" bIns="0" rIns="0">
            <a:spAutoFit/>
          </a:bodyPr>
          <a:lstStyle/>
          <a:p>
            <a:pPr algn="ctr">
              <a:lnSpc>
                <a:spcPts val="3220"/>
              </a:lnSpc>
            </a:pPr>
            <a:r>
              <a:rPr lang="en-US" sz="2300">
                <a:solidFill>
                  <a:srgbClr val="E36571"/>
                </a:solidFill>
                <a:latin typeface="TT Commons Pro"/>
              </a:rPr>
              <a:t>Jika user mengetik angka “</a:t>
            </a:r>
            <a:r>
              <a:rPr lang="en-US" sz="2300">
                <a:solidFill>
                  <a:srgbClr val="E36571"/>
                </a:solidFill>
                <a:latin typeface="TT Commons Pro Bold"/>
              </a:rPr>
              <a:t>3</a:t>
            </a:r>
            <a:r>
              <a:rPr lang="en-US" sz="2300">
                <a:solidFill>
                  <a:srgbClr val="E36571"/>
                </a:solidFill>
                <a:latin typeface="TT Commons Pro"/>
              </a:rPr>
              <a:t>” pada submenu data siswa, maka akan muncul tampilan berikut.</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980770">
            <a:off x="13169450" y="-683088"/>
            <a:ext cx="7656728" cy="7656728"/>
          </a:xfrm>
          <a:custGeom>
            <a:avLst/>
            <a:gdLst/>
            <a:ahLst/>
            <a:cxnLst/>
            <a:rect r="r" b="b" t="t" l="l"/>
            <a:pathLst>
              <a:path h="7656728" w="7656728">
                <a:moveTo>
                  <a:pt x="0" y="0"/>
                </a:moveTo>
                <a:lnTo>
                  <a:pt x="7656728" y="0"/>
                </a:lnTo>
                <a:lnTo>
                  <a:pt x="7656728" y="7656728"/>
                </a:lnTo>
                <a:lnTo>
                  <a:pt x="0" y="7656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33303">
            <a:off x="-791780" y="8507403"/>
            <a:ext cx="3303956" cy="3303956"/>
          </a:xfrm>
          <a:custGeom>
            <a:avLst/>
            <a:gdLst/>
            <a:ahLst/>
            <a:cxnLst/>
            <a:rect r="r" b="b" t="t" l="l"/>
            <a:pathLst>
              <a:path h="3303956" w="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94358" y="1028700"/>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640861" y="1028700"/>
            <a:ext cx="5006277" cy="6650129"/>
          </a:xfrm>
          <a:custGeom>
            <a:avLst/>
            <a:gdLst/>
            <a:ahLst/>
            <a:cxnLst/>
            <a:rect r="r" b="b" t="t" l="l"/>
            <a:pathLst>
              <a:path h="6650129" w="5006277">
                <a:moveTo>
                  <a:pt x="0" y="0"/>
                </a:moveTo>
                <a:lnTo>
                  <a:pt x="5006278" y="0"/>
                </a:lnTo>
                <a:lnTo>
                  <a:pt x="5006278" y="6650129"/>
                </a:lnTo>
                <a:lnTo>
                  <a:pt x="0" y="6650129"/>
                </a:lnTo>
                <a:lnTo>
                  <a:pt x="0" y="0"/>
                </a:lnTo>
                <a:close/>
              </a:path>
            </a:pathLst>
          </a:custGeom>
          <a:blipFill>
            <a:blip r:embed="rId6"/>
            <a:stretch>
              <a:fillRect l="0" t="0" r="0" b="0"/>
            </a:stretch>
          </a:blipFill>
        </p:spPr>
      </p:sp>
      <p:sp>
        <p:nvSpPr>
          <p:cNvPr name="TextBox 6" id="6"/>
          <p:cNvSpPr txBox="true"/>
          <p:nvPr/>
        </p:nvSpPr>
        <p:spPr>
          <a:xfrm rot="0">
            <a:off x="4369195" y="7868807"/>
            <a:ext cx="9549610" cy="828675"/>
          </a:xfrm>
          <a:prstGeom prst="rect">
            <a:avLst/>
          </a:prstGeom>
        </p:spPr>
        <p:txBody>
          <a:bodyPr anchor="t" rtlCol="false" tIns="0" lIns="0" bIns="0" rIns="0">
            <a:spAutoFit/>
          </a:bodyPr>
          <a:lstStyle/>
          <a:p>
            <a:pPr algn="ctr">
              <a:lnSpc>
                <a:spcPts val="6599"/>
              </a:lnSpc>
            </a:pPr>
            <a:r>
              <a:rPr lang="en-US" sz="5499">
                <a:solidFill>
                  <a:srgbClr val="556FC2"/>
                </a:solidFill>
                <a:latin typeface="TT Commons Pro Bold"/>
              </a:rPr>
              <a:t>Submenu Tambah Data Siswa</a:t>
            </a:r>
          </a:p>
        </p:txBody>
      </p:sp>
      <p:sp>
        <p:nvSpPr>
          <p:cNvPr name="TextBox 7" id="7"/>
          <p:cNvSpPr txBox="true"/>
          <p:nvPr/>
        </p:nvSpPr>
        <p:spPr>
          <a:xfrm rot="0">
            <a:off x="6309217" y="8839835"/>
            <a:ext cx="5669567" cy="1189355"/>
          </a:xfrm>
          <a:prstGeom prst="rect">
            <a:avLst/>
          </a:prstGeom>
        </p:spPr>
        <p:txBody>
          <a:bodyPr anchor="t" rtlCol="false" tIns="0" lIns="0" bIns="0" rIns="0">
            <a:spAutoFit/>
          </a:bodyPr>
          <a:lstStyle/>
          <a:p>
            <a:pPr algn="ctr">
              <a:lnSpc>
                <a:spcPts val="3220"/>
              </a:lnSpc>
            </a:pPr>
            <a:r>
              <a:rPr lang="en-US" sz="2300">
                <a:solidFill>
                  <a:srgbClr val="E36571"/>
                </a:solidFill>
                <a:latin typeface="TT Commons Pro"/>
              </a:rPr>
              <a:t>Jika user mengetik angka “</a:t>
            </a:r>
            <a:r>
              <a:rPr lang="en-US" sz="2300">
                <a:solidFill>
                  <a:srgbClr val="E36571"/>
                </a:solidFill>
                <a:latin typeface="TT Commons Pro Bold"/>
              </a:rPr>
              <a:t>2</a:t>
            </a:r>
            <a:r>
              <a:rPr lang="en-US" sz="2300">
                <a:solidFill>
                  <a:srgbClr val="E36571"/>
                </a:solidFill>
                <a:latin typeface="TT Commons Pro"/>
              </a:rPr>
              <a:t>” pada menu utama, maka akan muncul tampilan submenu tambah data siswa.</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980770">
            <a:off x="13169450" y="-683088"/>
            <a:ext cx="7656728" cy="7656728"/>
          </a:xfrm>
          <a:custGeom>
            <a:avLst/>
            <a:gdLst/>
            <a:ahLst/>
            <a:cxnLst/>
            <a:rect r="r" b="b" t="t" l="l"/>
            <a:pathLst>
              <a:path h="7656728" w="7656728">
                <a:moveTo>
                  <a:pt x="0" y="0"/>
                </a:moveTo>
                <a:lnTo>
                  <a:pt x="7656728" y="0"/>
                </a:lnTo>
                <a:lnTo>
                  <a:pt x="7656728" y="7656728"/>
                </a:lnTo>
                <a:lnTo>
                  <a:pt x="0" y="7656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33303">
            <a:off x="-791780" y="8507403"/>
            <a:ext cx="3303956" cy="3303956"/>
          </a:xfrm>
          <a:custGeom>
            <a:avLst/>
            <a:gdLst/>
            <a:ahLst/>
            <a:cxnLst/>
            <a:rect r="r" b="b" t="t" l="l"/>
            <a:pathLst>
              <a:path h="3303956" w="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94358" y="1028700"/>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035292" y="1792905"/>
            <a:ext cx="8217415" cy="5308450"/>
          </a:xfrm>
          <a:custGeom>
            <a:avLst/>
            <a:gdLst/>
            <a:ahLst/>
            <a:cxnLst/>
            <a:rect r="r" b="b" t="t" l="l"/>
            <a:pathLst>
              <a:path h="5308450" w="8217415">
                <a:moveTo>
                  <a:pt x="0" y="0"/>
                </a:moveTo>
                <a:lnTo>
                  <a:pt x="8217416" y="0"/>
                </a:lnTo>
                <a:lnTo>
                  <a:pt x="8217416" y="5308450"/>
                </a:lnTo>
                <a:lnTo>
                  <a:pt x="0" y="5308450"/>
                </a:lnTo>
                <a:lnTo>
                  <a:pt x="0" y="0"/>
                </a:lnTo>
                <a:close/>
              </a:path>
            </a:pathLst>
          </a:custGeom>
          <a:blipFill>
            <a:blip r:embed="rId6"/>
            <a:stretch>
              <a:fillRect l="0" t="0" r="0" b="0"/>
            </a:stretch>
          </a:blipFill>
        </p:spPr>
      </p:sp>
      <p:sp>
        <p:nvSpPr>
          <p:cNvPr name="TextBox 6" id="6"/>
          <p:cNvSpPr txBox="true"/>
          <p:nvPr/>
        </p:nvSpPr>
        <p:spPr>
          <a:xfrm rot="0">
            <a:off x="4369195" y="7797725"/>
            <a:ext cx="9549610" cy="828675"/>
          </a:xfrm>
          <a:prstGeom prst="rect">
            <a:avLst/>
          </a:prstGeom>
        </p:spPr>
        <p:txBody>
          <a:bodyPr anchor="t" rtlCol="false" tIns="0" lIns="0" bIns="0" rIns="0">
            <a:spAutoFit/>
          </a:bodyPr>
          <a:lstStyle/>
          <a:p>
            <a:pPr algn="ctr">
              <a:lnSpc>
                <a:spcPts val="6599"/>
              </a:lnSpc>
            </a:pPr>
            <a:r>
              <a:rPr lang="en-US" sz="5499">
                <a:solidFill>
                  <a:srgbClr val="556FC2"/>
                </a:solidFill>
                <a:latin typeface="TT Commons Pro Bold"/>
              </a:rPr>
              <a:t>Submenu Hapus Data Siswa</a:t>
            </a:r>
          </a:p>
        </p:txBody>
      </p:sp>
      <p:sp>
        <p:nvSpPr>
          <p:cNvPr name="TextBox 7" id="7"/>
          <p:cNvSpPr txBox="true"/>
          <p:nvPr/>
        </p:nvSpPr>
        <p:spPr>
          <a:xfrm rot="0">
            <a:off x="6309217" y="8709305"/>
            <a:ext cx="5669567" cy="1189355"/>
          </a:xfrm>
          <a:prstGeom prst="rect">
            <a:avLst/>
          </a:prstGeom>
        </p:spPr>
        <p:txBody>
          <a:bodyPr anchor="t" rtlCol="false" tIns="0" lIns="0" bIns="0" rIns="0">
            <a:spAutoFit/>
          </a:bodyPr>
          <a:lstStyle/>
          <a:p>
            <a:pPr algn="ctr">
              <a:lnSpc>
                <a:spcPts val="3220"/>
              </a:lnSpc>
            </a:pPr>
            <a:r>
              <a:rPr lang="en-US" sz="2300">
                <a:solidFill>
                  <a:srgbClr val="E36571"/>
                </a:solidFill>
                <a:latin typeface="TT Commons Pro"/>
              </a:rPr>
              <a:t>Jika user mengetik angka “</a:t>
            </a:r>
            <a:r>
              <a:rPr lang="en-US" sz="2300">
                <a:solidFill>
                  <a:srgbClr val="E36571"/>
                </a:solidFill>
                <a:latin typeface="TT Commons Pro Bold"/>
              </a:rPr>
              <a:t>3</a:t>
            </a:r>
            <a:r>
              <a:rPr lang="en-US" sz="2300">
                <a:solidFill>
                  <a:srgbClr val="E36571"/>
                </a:solidFill>
                <a:latin typeface="TT Commons Pro"/>
              </a:rPr>
              <a:t>” pada menu utama, maka akan muncul tampilan submenu hapus data siswa.</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980770">
            <a:off x="13169450" y="-683088"/>
            <a:ext cx="7656728" cy="7656728"/>
          </a:xfrm>
          <a:custGeom>
            <a:avLst/>
            <a:gdLst/>
            <a:ahLst/>
            <a:cxnLst/>
            <a:rect r="r" b="b" t="t" l="l"/>
            <a:pathLst>
              <a:path h="7656728" w="7656728">
                <a:moveTo>
                  <a:pt x="0" y="0"/>
                </a:moveTo>
                <a:lnTo>
                  <a:pt x="7656728" y="0"/>
                </a:lnTo>
                <a:lnTo>
                  <a:pt x="7656728" y="7656728"/>
                </a:lnTo>
                <a:lnTo>
                  <a:pt x="0" y="7656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33303">
            <a:off x="-791780" y="8507403"/>
            <a:ext cx="3303956" cy="3303956"/>
          </a:xfrm>
          <a:custGeom>
            <a:avLst/>
            <a:gdLst/>
            <a:ahLst/>
            <a:cxnLst/>
            <a:rect r="r" b="b" t="t" l="l"/>
            <a:pathLst>
              <a:path h="3303956" w="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94358" y="1028700"/>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641667" y="1739798"/>
            <a:ext cx="9004665" cy="5613628"/>
          </a:xfrm>
          <a:custGeom>
            <a:avLst/>
            <a:gdLst/>
            <a:ahLst/>
            <a:cxnLst/>
            <a:rect r="r" b="b" t="t" l="l"/>
            <a:pathLst>
              <a:path h="5613628" w="9004665">
                <a:moveTo>
                  <a:pt x="0" y="0"/>
                </a:moveTo>
                <a:lnTo>
                  <a:pt x="9004666" y="0"/>
                </a:lnTo>
                <a:lnTo>
                  <a:pt x="9004666" y="5613627"/>
                </a:lnTo>
                <a:lnTo>
                  <a:pt x="0" y="5613627"/>
                </a:lnTo>
                <a:lnTo>
                  <a:pt x="0" y="0"/>
                </a:lnTo>
                <a:close/>
              </a:path>
            </a:pathLst>
          </a:custGeom>
          <a:blipFill>
            <a:blip r:embed="rId6"/>
            <a:stretch>
              <a:fillRect l="0" t="0" r="0" b="0"/>
            </a:stretch>
          </a:blipFill>
        </p:spPr>
      </p:sp>
      <p:sp>
        <p:nvSpPr>
          <p:cNvPr name="TextBox 6" id="6"/>
          <p:cNvSpPr txBox="true"/>
          <p:nvPr/>
        </p:nvSpPr>
        <p:spPr>
          <a:xfrm rot="0">
            <a:off x="4369195" y="7797725"/>
            <a:ext cx="9549610" cy="828675"/>
          </a:xfrm>
          <a:prstGeom prst="rect">
            <a:avLst/>
          </a:prstGeom>
        </p:spPr>
        <p:txBody>
          <a:bodyPr anchor="t" rtlCol="false" tIns="0" lIns="0" bIns="0" rIns="0">
            <a:spAutoFit/>
          </a:bodyPr>
          <a:lstStyle/>
          <a:p>
            <a:pPr algn="ctr">
              <a:lnSpc>
                <a:spcPts val="6599"/>
              </a:lnSpc>
            </a:pPr>
            <a:r>
              <a:rPr lang="en-US" sz="5499">
                <a:solidFill>
                  <a:srgbClr val="556FC2"/>
                </a:solidFill>
                <a:latin typeface="TT Commons Pro Bold"/>
              </a:rPr>
              <a:t>Submenu Hapus Data Siswa</a:t>
            </a:r>
          </a:p>
        </p:txBody>
      </p:sp>
      <p:sp>
        <p:nvSpPr>
          <p:cNvPr name="TextBox 7" id="7"/>
          <p:cNvSpPr txBox="true"/>
          <p:nvPr/>
        </p:nvSpPr>
        <p:spPr>
          <a:xfrm rot="0">
            <a:off x="6309217" y="8709305"/>
            <a:ext cx="5669567" cy="1189355"/>
          </a:xfrm>
          <a:prstGeom prst="rect">
            <a:avLst/>
          </a:prstGeom>
        </p:spPr>
        <p:txBody>
          <a:bodyPr anchor="t" rtlCol="false" tIns="0" lIns="0" bIns="0" rIns="0">
            <a:spAutoFit/>
          </a:bodyPr>
          <a:lstStyle/>
          <a:p>
            <a:pPr algn="ctr">
              <a:lnSpc>
                <a:spcPts val="3220"/>
              </a:lnSpc>
            </a:pPr>
            <a:r>
              <a:rPr lang="en-US" sz="2300">
                <a:solidFill>
                  <a:srgbClr val="E36571"/>
                </a:solidFill>
                <a:latin typeface="TT Commons Pro"/>
              </a:rPr>
              <a:t>Jika user mengetik angka “</a:t>
            </a:r>
            <a:r>
              <a:rPr lang="en-US" sz="2300">
                <a:solidFill>
                  <a:srgbClr val="E36571"/>
                </a:solidFill>
                <a:latin typeface="TT Commons Pro Bold"/>
              </a:rPr>
              <a:t>1</a:t>
            </a:r>
            <a:r>
              <a:rPr lang="en-US" sz="2300">
                <a:solidFill>
                  <a:srgbClr val="E36571"/>
                </a:solidFill>
                <a:latin typeface="TT Commons Pro"/>
              </a:rPr>
              <a:t>” pada submenu hapus data siswa, maka akan muncul tampilan berikut..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83949" y="8494860"/>
            <a:ext cx="566465" cy="566465"/>
            <a:chOff x="0" y="0"/>
            <a:chExt cx="6355080" cy="6355080"/>
          </a:xfrm>
        </p:grpSpPr>
        <p:sp>
          <p:nvSpPr>
            <p:cNvPr name="Freeform 3" id="3"/>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56FC2"/>
            </a:solidFill>
          </p:spPr>
        </p:sp>
      </p:grpSp>
      <p:sp>
        <p:nvSpPr>
          <p:cNvPr name="Freeform 4" id="4"/>
          <p:cNvSpPr/>
          <p:nvPr/>
        </p:nvSpPr>
        <p:spPr>
          <a:xfrm flipH="false" flipV="false" rot="0">
            <a:off x="1330999" y="8654120"/>
            <a:ext cx="272364" cy="247946"/>
          </a:xfrm>
          <a:custGeom>
            <a:avLst/>
            <a:gdLst/>
            <a:ahLst/>
            <a:cxnLst/>
            <a:rect r="r" b="b" t="t" l="l"/>
            <a:pathLst>
              <a:path h="247946" w="272364">
                <a:moveTo>
                  <a:pt x="0" y="0"/>
                </a:moveTo>
                <a:lnTo>
                  <a:pt x="272364" y="0"/>
                </a:lnTo>
                <a:lnTo>
                  <a:pt x="272364" y="247945"/>
                </a:lnTo>
                <a:lnTo>
                  <a:pt x="0" y="247945"/>
                </a:lnTo>
                <a:lnTo>
                  <a:pt x="0" y="0"/>
                </a:lnTo>
                <a:close/>
              </a:path>
            </a:pathLst>
          </a:custGeom>
          <a:blipFill>
            <a:blip r:embed="rId2">
              <a:extLst>
                <a:ext uri="{96DAC541-7B7A-43D3-8B79-37D633B846F1}">
                  <asvg:svgBlip xmlns:asvg="http://schemas.microsoft.com/office/drawing/2016/SVG/main" r:embed="rId3"/>
                </a:ext>
              </a:extLst>
            </a:blip>
            <a:stretch>
              <a:fillRect l="-48475" t="0" r="0" b="-57760"/>
            </a:stretch>
          </a:blipFill>
        </p:spPr>
      </p:sp>
      <p:grpSp>
        <p:nvGrpSpPr>
          <p:cNvPr name="Group 5" id="5"/>
          <p:cNvGrpSpPr/>
          <p:nvPr/>
        </p:nvGrpSpPr>
        <p:grpSpPr>
          <a:xfrm rot="0">
            <a:off x="-4127056" y="0"/>
            <a:ext cx="8254111" cy="10287000"/>
            <a:chOff x="0" y="0"/>
            <a:chExt cx="3011122" cy="3752725"/>
          </a:xfrm>
        </p:grpSpPr>
        <p:sp>
          <p:nvSpPr>
            <p:cNvPr name="Freeform 6" id="6"/>
            <p:cNvSpPr/>
            <p:nvPr/>
          </p:nvSpPr>
          <p:spPr>
            <a:xfrm flipH="false" flipV="false" rot="0">
              <a:off x="0" y="0"/>
              <a:ext cx="3011122" cy="3752726"/>
            </a:xfrm>
            <a:custGeom>
              <a:avLst/>
              <a:gdLst/>
              <a:ahLst/>
              <a:cxnLst/>
              <a:rect r="r" b="b" t="t" l="l"/>
              <a:pathLst>
                <a:path h="3752726" w="3011122">
                  <a:moveTo>
                    <a:pt x="0" y="0"/>
                  </a:moveTo>
                  <a:lnTo>
                    <a:pt x="3011122" y="0"/>
                  </a:lnTo>
                  <a:lnTo>
                    <a:pt x="3011122" y="3752726"/>
                  </a:lnTo>
                  <a:lnTo>
                    <a:pt x="0" y="3752726"/>
                  </a:lnTo>
                  <a:close/>
                </a:path>
              </a:pathLst>
            </a:custGeom>
            <a:solidFill>
              <a:srgbClr val="556FC2"/>
            </a:solidFill>
          </p:spPr>
        </p:sp>
      </p:grpSp>
      <p:sp>
        <p:nvSpPr>
          <p:cNvPr name="Freeform 7" id="7"/>
          <p:cNvSpPr/>
          <p:nvPr/>
        </p:nvSpPr>
        <p:spPr>
          <a:xfrm flipH="false" flipV="false" rot="0">
            <a:off x="306986" y="771264"/>
            <a:ext cx="566465" cy="566465"/>
          </a:xfrm>
          <a:custGeom>
            <a:avLst/>
            <a:gdLst/>
            <a:ahLst/>
            <a:cxnLst/>
            <a:rect r="r" b="b" t="t" l="l"/>
            <a:pathLst>
              <a:path h="566465" w="566465">
                <a:moveTo>
                  <a:pt x="0" y="0"/>
                </a:moveTo>
                <a:lnTo>
                  <a:pt x="566465" y="0"/>
                </a:lnTo>
                <a:lnTo>
                  <a:pt x="566465" y="566465"/>
                </a:lnTo>
                <a:lnTo>
                  <a:pt x="0" y="5664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90219" y="332783"/>
            <a:ext cx="876963" cy="876963"/>
          </a:xfrm>
          <a:custGeom>
            <a:avLst/>
            <a:gdLst/>
            <a:ahLst/>
            <a:cxnLst/>
            <a:rect r="r" b="b" t="t" l="l"/>
            <a:pathLst>
              <a:path h="876963" w="876963">
                <a:moveTo>
                  <a:pt x="0" y="0"/>
                </a:moveTo>
                <a:lnTo>
                  <a:pt x="876962" y="0"/>
                </a:lnTo>
                <a:lnTo>
                  <a:pt x="876962" y="876963"/>
                </a:lnTo>
                <a:lnTo>
                  <a:pt x="0" y="8769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114691" y="0"/>
            <a:ext cx="6005525" cy="10287000"/>
          </a:xfrm>
          <a:custGeom>
            <a:avLst/>
            <a:gdLst/>
            <a:ahLst/>
            <a:cxnLst/>
            <a:rect r="r" b="b" t="t" l="l"/>
            <a:pathLst>
              <a:path h="10287000" w="6005525">
                <a:moveTo>
                  <a:pt x="0" y="0"/>
                </a:moveTo>
                <a:lnTo>
                  <a:pt x="6005525" y="0"/>
                </a:lnTo>
                <a:lnTo>
                  <a:pt x="6005525" y="10287000"/>
                </a:lnTo>
                <a:lnTo>
                  <a:pt x="0" y="10287000"/>
                </a:lnTo>
                <a:lnTo>
                  <a:pt x="0" y="0"/>
                </a:lnTo>
                <a:close/>
              </a:path>
            </a:pathLst>
          </a:custGeom>
          <a:blipFill>
            <a:blip r:embed="rId8"/>
            <a:stretch>
              <a:fillRect l="-65807" t="0" r="-4937" b="0"/>
            </a:stretch>
          </a:blipFill>
        </p:spPr>
      </p:sp>
      <p:sp>
        <p:nvSpPr>
          <p:cNvPr name="Freeform 10" id="10"/>
          <p:cNvSpPr/>
          <p:nvPr/>
        </p:nvSpPr>
        <p:spPr>
          <a:xfrm flipH="false" flipV="false" rot="-1087077">
            <a:off x="1814844" y="6863579"/>
            <a:ext cx="4151979" cy="3581082"/>
          </a:xfrm>
          <a:custGeom>
            <a:avLst/>
            <a:gdLst/>
            <a:ahLst/>
            <a:cxnLst/>
            <a:rect r="r" b="b" t="t" l="l"/>
            <a:pathLst>
              <a:path h="3581082" w="4151979">
                <a:moveTo>
                  <a:pt x="0" y="0"/>
                </a:moveTo>
                <a:lnTo>
                  <a:pt x="4151979" y="0"/>
                </a:lnTo>
                <a:lnTo>
                  <a:pt x="4151979" y="3581082"/>
                </a:lnTo>
                <a:lnTo>
                  <a:pt x="0" y="3581082"/>
                </a:lnTo>
                <a:lnTo>
                  <a:pt x="0" y="0"/>
                </a:lnTo>
                <a:close/>
              </a:path>
            </a:pathLst>
          </a:custGeom>
          <a:blipFill>
            <a:blip r:embed="rId9"/>
            <a:stretch>
              <a:fillRect l="0" t="0" r="0" b="0"/>
            </a:stretch>
          </a:blipFill>
        </p:spPr>
      </p:sp>
      <p:sp>
        <p:nvSpPr>
          <p:cNvPr name="TextBox 11" id="11"/>
          <p:cNvSpPr txBox="true"/>
          <p:nvPr/>
        </p:nvSpPr>
        <p:spPr>
          <a:xfrm rot="0">
            <a:off x="6420704" y="2479675"/>
            <a:ext cx="10206844" cy="5260975"/>
          </a:xfrm>
          <a:prstGeom prst="rect">
            <a:avLst/>
          </a:prstGeom>
        </p:spPr>
        <p:txBody>
          <a:bodyPr anchor="t" rtlCol="false" tIns="0" lIns="0" bIns="0" rIns="0">
            <a:spAutoFit/>
          </a:bodyPr>
          <a:lstStyle/>
          <a:p>
            <a:pPr algn="just">
              <a:lnSpc>
                <a:spcPts val="3499"/>
              </a:lnSpc>
            </a:pPr>
            <a:r>
              <a:rPr lang="en-US" sz="2499">
                <a:solidFill>
                  <a:srgbClr val="E36571"/>
                </a:solidFill>
                <a:latin typeface="Poppins Medium"/>
              </a:rPr>
              <a:t>Perekapan data siswa secara manual memiliki keterbatasan karena tidak adanya fitur yang cukup memadai untuk mengelola dan memanipulasi data dengan lengkap sewaktu-waktu. Dilain hal, dalam mengelola data siswa, sekolah juga perlu mempertimbangkan aspek keuangan, terutama dalam hal pembayaran SPP (Sumbangan Pembinaan Pendidikan). Proses pembayaran yang dilakukan dengan cara biasa atau menggunakan sistem terpisah memberikan tantangan tersendiri baik dalam mencatat, menyimpan, memantau, ataupun mengelola data pembayaran siswa. Sehingga diperlukan kehati-hatian yang lebih karena resiko kesalahan dan kehilangan data yang tinggi.</a:t>
            </a:r>
          </a:p>
        </p:txBody>
      </p:sp>
      <p:sp>
        <p:nvSpPr>
          <p:cNvPr name="Freeform 12" id="12"/>
          <p:cNvSpPr/>
          <p:nvPr/>
        </p:nvSpPr>
        <p:spPr>
          <a:xfrm flipH="false" flipV="false" rot="0">
            <a:off x="16382337" y="590219"/>
            <a:ext cx="876963" cy="876963"/>
          </a:xfrm>
          <a:custGeom>
            <a:avLst/>
            <a:gdLst/>
            <a:ahLst/>
            <a:cxnLst/>
            <a:rect r="r" b="b" t="t" l="l"/>
            <a:pathLst>
              <a:path h="876963" w="876963">
                <a:moveTo>
                  <a:pt x="0" y="0"/>
                </a:moveTo>
                <a:lnTo>
                  <a:pt x="876963" y="0"/>
                </a:lnTo>
                <a:lnTo>
                  <a:pt x="876963" y="876962"/>
                </a:lnTo>
                <a:lnTo>
                  <a:pt x="0" y="876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7052267" y="1009650"/>
            <a:ext cx="566465" cy="566465"/>
          </a:xfrm>
          <a:custGeom>
            <a:avLst/>
            <a:gdLst/>
            <a:ahLst/>
            <a:cxnLst/>
            <a:rect r="r" b="b" t="t" l="l"/>
            <a:pathLst>
              <a:path h="566465" w="566465">
                <a:moveTo>
                  <a:pt x="0" y="0"/>
                </a:moveTo>
                <a:lnTo>
                  <a:pt x="566466" y="0"/>
                </a:lnTo>
                <a:lnTo>
                  <a:pt x="566466" y="566465"/>
                </a:lnTo>
                <a:lnTo>
                  <a:pt x="0" y="5664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a:grpSpLocks noChangeAspect="true"/>
          </p:cNvGrpSpPr>
          <p:nvPr/>
        </p:nvGrpSpPr>
        <p:grpSpPr>
          <a:xfrm rot="0">
            <a:off x="16061083" y="8691835"/>
            <a:ext cx="566465" cy="566465"/>
            <a:chOff x="0" y="0"/>
            <a:chExt cx="6355080" cy="6355080"/>
          </a:xfrm>
        </p:grpSpPr>
        <p:sp>
          <p:nvSpPr>
            <p:cNvPr name="Freeform 15" id="15"/>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56FC2"/>
            </a:solidFill>
          </p:spPr>
        </p:sp>
      </p:grpSp>
      <p:sp>
        <p:nvSpPr>
          <p:cNvPr name="Freeform 16" id="16"/>
          <p:cNvSpPr/>
          <p:nvPr/>
        </p:nvSpPr>
        <p:spPr>
          <a:xfrm flipH="false" flipV="false" rot="0">
            <a:off x="16208133" y="8851095"/>
            <a:ext cx="272364" cy="247946"/>
          </a:xfrm>
          <a:custGeom>
            <a:avLst/>
            <a:gdLst/>
            <a:ahLst/>
            <a:cxnLst/>
            <a:rect r="r" b="b" t="t" l="l"/>
            <a:pathLst>
              <a:path h="247946" w="272364">
                <a:moveTo>
                  <a:pt x="0" y="0"/>
                </a:moveTo>
                <a:lnTo>
                  <a:pt x="272365" y="0"/>
                </a:lnTo>
                <a:lnTo>
                  <a:pt x="272365" y="247945"/>
                </a:lnTo>
                <a:lnTo>
                  <a:pt x="0" y="247945"/>
                </a:lnTo>
                <a:lnTo>
                  <a:pt x="0" y="0"/>
                </a:lnTo>
                <a:close/>
              </a:path>
            </a:pathLst>
          </a:custGeom>
          <a:blipFill>
            <a:blip r:embed="rId2">
              <a:extLst>
                <a:ext uri="{96DAC541-7B7A-43D3-8B79-37D633B846F1}">
                  <asvg:svgBlip xmlns:asvg="http://schemas.microsoft.com/office/drawing/2016/SVG/main" r:embed="rId3"/>
                </a:ext>
              </a:extLst>
            </a:blip>
            <a:stretch>
              <a:fillRect l="-48475" t="0" r="0" b="-57760"/>
            </a:stretch>
          </a:blipFill>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980770">
            <a:off x="13169450" y="-683088"/>
            <a:ext cx="7656728" cy="7656728"/>
          </a:xfrm>
          <a:custGeom>
            <a:avLst/>
            <a:gdLst/>
            <a:ahLst/>
            <a:cxnLst/>
            <a:rect r="r" b="b" t="t" l="l"/>
            <a:pathLst>
              <a:path h="7656728" w="7656728">
                <a:moveTo>
                  <a:pt x="0" y="0"/>
                </a:moveTo>
                <a:lnTo>
                  <a:pt x="7656728" y="0"/>
                </a:lnTo>
                <a:lnTo>
                  <a:pt x="7656728" y="7656728"/>
                </a:lnTo>
                <a:lnTo>
                  <a:pt x="0" y="7656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33303">
            <a:off x="-791780" y="8507403"/>
            <a:ext cx="3303956" cy="3303956"/>
          </a:xfrm>
          <a:custGeom>
            <a:avLst/>
            <a:gdLst/>
            <a:ahLst/>
            <a:cxnLst/>
            <a:rect r="r" b="b" t="t" l="l"/>
            <a:pathLst>
              <a:path h="3303956" w="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94358" y="1028700"/>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47884" y="996181"/>
            <a:ext cx="5216235" cy="6665190"/>
          </a:xfrm>
          <a:custGeom>
            <a:avLst/>
            <a:gdLst/>
            <a:ahLst/>
            <a:cxnLst/>
            <a:rect r="r" b="b" t="t" l="l"/>
            <a:pathLst>
              <a:path h="6665190" w="5216235">
                <a:moveTo>
                  <a:pt x="0" y="0"/>
                </a:moveTo>
                <a:lnTo>
                  <a:pt x="5216235" y="0"/>
                </a:lnTo>
                <a:lnTo>
                  <a:pt x="5216235" y="6665190"/>
                </a:lnTo>
                <a:lnTo>
                  <a:pt x="0" y="6665190"/>
                </a:lnTo>
                <a:lnTo>
                  <a:pt x="0" y="0"/>
                </a:lnTo>
                <a:close/>
              </a:path>
            </a:pathLst>
          </a:custGeom>
          <a:blipFill>
            <a:blip r:embed="rId6"/>
            <a:stretch>
              <a:fillRect l="0" t="0" r="0" b="0"/>
            </a:stretch>
          </a:blipFill>
        </p:spPr>
      </p:sp>
      <p:sp>
        <p:nvSpPr>
          <p:cNvPr name="Freeform 6" id="6"/>
          <p:cNvSpPr/>
          <p:nvPr/>
        </p:nvSpPr>
        <p:spPr>
          <a:xfrm flipH="false" flipV="false" rot="0">
            <a:off x="7378469" y="1000685"/>
            <a:ext cx="3978848" cy="6660686"/>
          </a:xfrm>
          <a:custGeom>
            <a:avLst/>
            <a:gdLst/>
            <a:ahLst/>
            <a:cxnLst/>
            <a:rect r="r" b="b" t="t" l="l"/>
            <a:pathLst>
              <a:path h="6660686" w="3978848">
                <a:moveTo>
                  <a:pt x="0" y="0"/>
                </a:moveTo>
                <a:lnTo>
                  <a:pt x="3978848" y="0"/>
                </a:lnTo>
                <a:lnTo>
                  <a:pt x="3978848" y="6660686"/>
                </a:lnTo>
                <a:lnTo>
                  <a:pt x="0" y="6660686"/>
                </a:lnTo>
                <a:lnTo>
                  <a:pt x="0" y="0"/>
                </a:lnTo>
                <a:close/>
              </a:path>
            </a:pathLst>
          </a:custGeom>
          <a:blipFill>
            <a:blip r:embed="rId7"/>
            <a:stretch>
              <a:fillRect l="0" t="0" r="0" b="0"/>
            </a:stretch>
          </a:blipFill>
        </p:spPr>
      </p:sp>
      <p:sp>
        <p:nvSpPr>
          <p:cNvPr name="Freeform 7" id="7"/>
          <p:cNvSpPr/>
          <p:nvPr/>
        </p:nvSpPr>
        <p:spPr>
          <a:xfrm flipH="false" flipV="false" rot="0">
            <a:off x="11871667" y="1000685"/>
            <a:ext cx="4768450" cy="6663690"/>
          </a:xfrm>
          <a:custGeom>
            <a:avLst/>
            <a:gdLst/>
            <a:ahLst/>
            <a:cxnLst/>
            <a:rect r="r" b="b" t="t" l="l"/>
            <a:pathLst>
              <a:path h="6663690" w="4768450">
                <a:moveTo>
                  <a:pt x="0" y="0"/>
                </a:moveTo>
                <a:lnTo>
                  <a:pt x="4768449" y="0"/>
                </a:lnTo>
                <a:lnTo>
                  <a:pt x="4768449" y="6663690"/>
                </a:lnTo>
                <a:lnTo>
                  <a:pt x="0" y="6663690"/>
                </a:lnTo>
                <a:lnTo>
                  <a:pt x="0" y="0"/>
                </a:lnTo>
                <a:close/>
              </a:path>
            </a:pathLst>
          </a:custGeom>
          <a:blipFill>
            <a:blip r:embed="rId8"/>
            <a:stretch>
              <a:fillRect l="0" t="0" r="0" b="0"/>
            </a:stretch>
          </a:blipFill>
        </p:spPr>
      </p:sp>
      <p:sp>
        <p:nvSpPr>
          <p:cNvPr name="TextBox 8" id="8"/>
          <p:cNvSpPr txBox="true"/>
          <p:nvPr/>
        </p:nvSpPr>
        <p:spPr>
          <a:xfrm rot="0">
            <a:off x="4369195" y="7797725"/>
            <a:ext cx="9549610" cy="828675"/>
          </a:xfrm>
          <a:prstGeom prst="rect">
            <a:avLst/>
          </a:prstGeom>
        </p:spPr>
        <p:txBody>
          <a:bodyPr anchor="t" rtlCol="false" tIns="0" lIns="0" bIns="0" rIns="0">
            <a:spAutoFit/>
          </a:bodyPr>
          <a:lstStyle/>
          <a:p>
            <a:pPr algn="ctr">
              <a:lnSpc>
                <a:spcPts val="6599"/>
              </a:lnSpc>
            </a:pPr>
            <a:r>
              <a:rPr lang="en-US" sz="5499">
                <a:solidFill>
                  <a:srgbClr val="556FC2"/>
                </a:solidFill>
                <a:latin typeface="TT Commons Pro Bold"/>
              </a:rPr>
              <a:t>Submenu Hapus Data Siswa</a:t>
            </a:r>
          </a:p>
        </p:txBody>
      </p:sp>
      <p:sp>
        <p:nvSpPr>
          <p:cNvPr name="TextBox 9" id="9"/>
          <p:cNvSpPr txBox="true"/>
          <p:nvPr/>
        </p:nvSpPr>
        <p:spPr>
          <a:xfrm rot="0">
            <a:off x="6290167" y="8709305"/>
            <a:ext cx="5669567" cy="1189355"/>
          </a:xfrm>
          <a:prstGeom prst="rect">
            <a:avLst/>
          </a:prstGeom>
        </p:spPr>
        <p:txBody>
          <a:bodyPr anchor="t" rtlCol="false" tIns="0" lIns="0" bIns="0" rIns="0">
            <a:spAutoFit/>
          </a:bodyPr>
          <a:lstStyle/>
          <a:p>
            <a:pPr algn="ctr">
              <a:lnSpc>
                <a:spcPts val="3220"/>
              </a:lnSpc>
            </a:pPr>
            <a:r>
              <a:rPr lang="en-US" sz="2300">
                <a:solidFill>
                  <a:srgbClr val="E36571"/>
                </a:solidFill>
                <a:latin typeface="TT Commons Pro"/>
              </a:rPr>
              <a:t>Jika user mengetik angka “</a:t>
            </a:r>
            <a:r>
              <a:rPr lang="en-US" sz="2300">
                <a:solidFill>
                  <a:srgbClr val="E36571"/>
                </a:solidFill>
                <a:latin typeface="TT Commons Pro Bold"/>
              </a:rPr>
              <a:t>2</a:t>
            </a:r>
            <a:r>
              <a:rPr lang="en-US" sz="2300">
                <a:solidFill>
                  <a:srgbClr val="E36571"/>
                </a:solidFill>
                <a:latin typeface="TT Commons Pro"/>
              </a:rPr>
              <a:t>” pada submenu hapus data siswa, maka akan muncul tampilan berikut..</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980770">
            <a:off x="13169450" y="-683088"/>
            <a:ext cx="7656728" cy="7656728"/>
          </a:xfrm>
          <a:custGeom>
            <a:avLst/>
            <a:gdLst/>
            <a:ahLst/>
            <a:cxnLst/>
            <a:rect r="r" b="b" t="t" l="l"/>
            <a:pathLst>
              <a:path h="7656728" w="7656728">
                <a:moveTo>
                  <a:pt x="0" y="0"/>
                </a:moveTo>
                <a:lnTo>
                  <a:pt x="7656728" y="0"/>
                </a:lnTo>
                <a:lnTo>
                  <a:pt x="7656728" y="7656728"/>
                </a:lnTo>
                <a:lnTo>
                  <a:pt x="0" y="7656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33303">
            <a:off x="-791780" y="8507403"/>
            <a:ext cx="3303956" cy="3303956"/>
          </a:xfrm>
          <a:custGeom>
            <a:avLst/>
            <a:gdLst/>
            <a:ahLst/>
            <a:cxnLst/>
            <a:rect r="r" b="b" t="t" l="l"/>
            <a:pathLst>
              <a:path h="3303956" w="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94358" y="1028700"/>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700208" y="1028700"/>
            <a:ext cx="4849485" cy="6206649"/>
          </a:xfrm>
          <a:custGeom>
            <a:avLst/>
            <a:gdLst/>
            <a:ahLst/>
            <a:cxnLst/>
            <a:rect r="r" b="b" t="t" l="l"/>
            <a:pathLst>
              <a:path h="6206649" w="4849485">
                <a:moveTo>
                  <a:pt x="0" y="0"/>
                </a:moveTo>
                <a:lnTo>
                  <a:pt x="4849484" y="0"/>
                </a:lnTo>
                <a:lnTo>
                  <a:pt x="4849484" y="6206649"/>
                </a:lnTo>
                <a:lnTo>
                  <a:pt x="0" y="6206649"/>
                </a:lnTo>
                <a:lnTo>
                  <a:pt x="0" y="0"/>
                </a:lnTo>
                <a:close/>
              </a:path>
            </a:pathLst>
          </a:custGeom>
          <a:blipFill>
            <a:blip r:embed="rId6"/>
            <a:stretch>
              <a:fillRect l="0" t="0" r="0" b="0"/>
            </a:stretch>
          </a:blipFill>
        </p:spPr>
      </p:sp>
      <p:sp>
        <p:nvSpPr>
          <p:cNvPr name="TextBox 6" id="6"/>
          <p:cNvSpPr txBox="true"/>
          <p:nvPr/>
        </p:nvSpPr>
        <p:spPr>
          <a:xfrm rot="0">
            <a:off x="4369195" y="7797725"/>
            <a:ext cx="9549610" cy="828675"/>
          </a:xfrm>
          <a:prstGeom prst="rect">
            <a:avLst/>
          </a:prstGeom>
        </p:spPr>
        <p:txBody>
          <a:bodyPr anchor="t" rtlCol="false" tIns="0" lIns="0" bIns="0" rIns="0">
            <a:spAutoFit/>
          </a:bodyPr>
          <a:lstStyle/>
          <a:p>
            <a:pPr algn="ctr">
              <a:lnSpc>
                <a:spcPts val="6599"/>
              </a:lnSpc>
            </a:pPr>
            <a:r>
              <a:rPr lang="en-US" sz="5499">
                <a:solidFill>
                  <a:srgbClr val="556FC2"/>
                </a:solidFill>
                <a:latin typeface="TT Commons Pro Bold"/>
              </a:rPr>
              <a:t>Submenu Ubah Data Siswa</a:t>
            </a:r>
          </a:p>
        </p:txBody>
      </p:sp>
      <p:sp>
        <p:nvSpPr>
          <p:cNvPr name="TextBox 7" id="7"/>
          <p:cNvSpPr txBox="true"/>
          <p:nvPr/>
        </p:nvSpPr>
        <p:spPr>
          <a:xfrm rot="0">
            <a:off x="6290167" y="8709305"/>
            <a:ext cx="5669567" cy="1189355"/>
          </a:xfrm>
          <a:prstGeom prst="rect">
            <a:avLst/>
          </a:prstGeom>
        </p:spPr>
        <p:txBody>
          <a:bodyPr anchor="t" rtlCol="false" tIns="0" lIns="0" bIns="0" rIns="0">
            <a:spAutoFit/>
          </a:bodyPr>
          <a:lstStyle/>
          <a:p>
            <a:pPr algn="ctr">
              <a:lnSpc>
                <a:spcPts val="3220"/>
              </a:lnSpc>
            </a:pPr>
            <a:r>
              <a:rPr lang="en-US" sz="2300">
                <a:solidFill>
                  <a:srgbClr val="E36571"/>
                </a:solidFill>
                <a:latin typeface="TT Commons Pro"/>
              </a:rPr>
              <a:t>Jika user mengetik angka “</a:t>
            </a:r>
            <a:r>
              <a:rPr lang="en-US" sz="2300">
                <a:solidFill>
                  <a:srgbClr val="E36571"/>
                </a:solidFill>
                <a:latin typeface="TT Commons Pro Bold"/>
              </a:rPr>
              <a:t>4</a:t>
            </a:r>
            <a:r>
              <a:rPr lang="en-US" sz="2300">
                <a:solidFill>
                  <a:srgbClr val="E36571"/>
                </a:solidFill>
                <a:latin typeface="TT Commons Pro"/>
              </a:rPr>
              <a:t>” pada menu utama, maka akan muncul submenu ubah data siswa.</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980770">
            <a:off x="13169450" y="-683088"/>
            <a:ext cx="7656728" cy="7656728"/>
          </a:xfrm>
          <a:custGeom>
            <a:avLst/>
            <a:gdLst/>
            <a:ahLst/>
            <a:cxnLst/>
            <a:rect r="r" b="b" t="t" l="l"/>
            <a:pathLst>
              <a:path h="7656728" w="7656728">
                <a:moveTo>
                  <a:pt x="0" y="0"/>
                </a:moveTo>
                <a:lnTo>
                  <a:pt x="7656728" y="0"/>
                </a:lnTo>
                <a:lnTo>
                  <a:pt x="7656728" y="7656728"/>
                </a:lnTo>
                <a:lnTo>
                  <a:pt x="0" y="7656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33303">
            <a:off x="-791780" y="8507403"/>
            <a:ext cx="3303956" cy="3303956"/>
          </a:xfrm>
          <a:custGeom>
            <a:avLst/>
            <a:gdLst/>
            <a:ahLst/>
            <a:cxnLst/>
            <a:rect r="r" b="b" t="t" l="l"/>
            <a:pathLst>
              <a:path h="3303956" w="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94358" y="1028700"/>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095687" y="796577"/>
            <a:ext cx="4096625" cy="6656169"/>
          </a:xfrm>
          <a:custGeom>
            <a:avLst/>
            <a:gdLst/>
            <a:ahLst/>
            <a:cxnLst/>
            <a:rect r="r" b="b" t="t" l="l"/>
            <a:pathLst>
              <a:path h="6656169" w="4096625">
                <a:moveTo>
                  <a:pt x="0" y="0"/>
                </a:moveTo>
                <a:lnTo>
                  <a:pt x="4096626" y="0"/>
                </a:lnTo>
                <a:lnTo>
                  <a:pt x="4096626" y="6656169"/>
                </a:lnTo>
                <a:lnTo>
                  <a:pt x="0" y="6656169"/>
                </a:lnTo>
                <a:lnTo>
                  <a:pt x="0" y="0"/>
                </a:lnTo>
                <a:close/>
              </a:path>
            </a:pathLst>
          </a:custGeom>
          <a:blipFill>
            <a:blip r:embed="rId6"/>
            <a:stretch>
              <a:fillRect l="0" t="0" r="0" b="0"/>
            </a:stretch>
          </a:blipFill>
        </p:spPr>
      </p:sp>
      <p:sp>
        <p:nvSpPr>
          <p:cNvPr name="TextBox 6" id="6"/>
          <p:cNvSpPr txBox="true"/>
          <p:nvPr/>
        </p:nvSpPr>
        <p:spPr>
          <a:xfrm rot="0">
            <a:off x="4369195" y="7797725"/>
            <a:ext cx="9549610" cy="828675"/>
          </a:xfrm>
          <a:prstGeom prst="rect">
            <a:avLst/>
          </a:prstGeom>
        </p:spPr>
        <p:txBody>
          <a:bodyPr anchor="t" rtlCol="false" tIns="0" lIns="0" bIns="0" rIns="0">
            <a:spAutoFit/>
          </a:bodyPr>
          <a:lstStyle/>
          <a:p>
            <a:pPr algn="ctr">
              <a:lnSpc>
                <a:spcPts val="6599"/>
              </a:lnSpc>
            </a:pPr>
            <a:r>
              <a:rPr lang="en-US" sz="5499">
                <a:solidFill>
                  <a:srgbClr val="556FC2"/>
                </a:solidFill>
                <a:latin typeface="TT Commons Pro Bold"/>
              </a:rPr>
              <a:t>Submenu Ubah Data Siswa</a:t>
            </a:r>
          </a:p>
        </p:txBody>
      </p:sp>
      <p:sp>
        <p:nvSpPr>
          <p:cNvPr name="TextBox 7" id="7"/>
          <p:cNvSpPr txBox="true"/>
          <p:nvPr/>
        </p:nvSpPr>
        <p:spPr>
          <a:xfrm rot="0">
            <a:off x="6010772" y="8693075"/>
            <a:ext cx="6266455" cy="1189355"/>
          </a:xfrm>
          <a:prstGeom prst="rect">
            <a:avLst/>
          </a:prstGeom>
        </p:spPr>
        <p:txBody>
          <a:bodyPr anchor="t" rtlCol="false" tIns="0" lIns="0" bIns="0" rIns="0">
            <a:spAutoFit/>
          </a:bodyPr>
          <a:lstStyle/>
          <a:p>
            <a:pPr algn="ctr">
              <a:lnSpc>
                <a:spcPts val="3220"/>
              </a:lnSpc>
            </a:pPr>
            <a:r>
              <a:rPr lang="en-US" sz="2300">
                <a:solidFill>
                  <a:srgbClr val="E36571"/>
                </a:solidFill>
                <a:latin typeface="TT Commons Pro"/>
              </a:rPr>
              <a:t>Setelah user menginput kelas yang ingin diakses, maka akan muncul tampilan data siswa yang terdapat pada kelas yang dipilih sebelumnya.</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980770">
            <a:off x="13169450" y="-683088"/>
            <a:ext cx="7656728" cy="7656728"/>
          </a:xfrm>
          <a:custGeom>
            <a:avLst/>
            <a:gdLst/>
            <a:ahLst/>
            <a:cxnLst/>
            <a:rect r="r" b="b" t="t" l="l"/>
            <a:pathLst>
              <a:path h="7656728" w="7656728">
                <a:moveTo>
                  <a:pt x="0" y="0"/>
                </a:moveTo>
                <a:lnTo>
                  <a:pt x="7656728" y="0"/>
                </a:lnTo>
                <a:lnTo>
                  <a:pt x="7656728" y="7656728"/>
                </a:lnTo>
                <a:lnTo>
                  <a:pt x="0" y="7656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33303">
            <a:off x="-791780" y="8507403"/>
            <a:ext cx="3303956" cy="3303956"/>
          </a:xfrm>
          <a:custGeom>
            <a:avLst/>
            <a:gdLst/>
            <a:ahLst/>
            <a:cxnLst/>
            <a:rect r="r" b="b" t="t" l="l"/>
            <a:pathLst>
              <a:path h="3303956" w="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94358" y="1028700"/>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507260" y="1260823"/>
            <a:ext cx="5273480" cy="6131323"/>
          </a:xfrm>
          <a:custGeom>
            <a:avLst/>
            <a:gdLst/>
            <a:ahLst/>
            <a:cxnLst/>
            <a:rect r="r" b="b" t="t" l="l"/>
            <a:pathLst>
              <a:path h="6131323" w="5273480">
                <a:moveTo>
                  <a:pt x="0" y="0"/>
                </a:moveTo>
                <a:lnTo>
                  <a:pt x="5273480" y="0"/>
                </a:lnTo>
                <a:lnTo>
                  <a:pt x="5273480" y="6131324"/>
                </a:lnTo>
                <a:lnTo>
                  <a:pt x="0" y="6131324"/>
                </a:lnTo>
                <a:lnTo>
                  <a:pt x="0" y="0"/>
                </a:lnTo>
                <a:close/>
              </a:path>
            </a:pathLst>
          </a:custGeom>
          <a:blipFill>
            <a:blip r:embed="rId6"/>
            <a:stretch>
              <a:fillRect l="0" t="0" r="0" b="0"/>
            </a:stretch>
          </a:blipFill>
        </p:spPr>
      </p:sp>
      <p:sp>
        <p:nvSpPr>
          <p:cNvPr name="TextBox 6" id="6"/>
          <p:cNvSpPr txBox="true"/>
          <p:nvPr/>
        </p:nvSpPr>
        <p:spPr>
          <a:xfrm rot="0">
            <a:off x="4369195" y="7797725"/>
            <a:ext cx="9549610" cy="828675"/>
          </a:xfrm>
          <a:prstGeom prst="rect">
            <a:avLst/>
          </a:prstGeom>
        </p:spPr>
        <p:txBody>
          <a:bodyPr anchor="t" rtlCol="false" tIns="0" lIns="0" bIns="0" rIns="0">
            <a:spAutoFit/>
          </a:bodyPr>
          <a:lstStyle/>
          <a:p>
            <a:pPr algn="ctr">
              <a:lnSpc>
                <a:spcPts val="6599"/>
              </a:lnSpc>
            </a:pPr>
            <a:r>
              <a:rPr lang="en-US" sz="5499">
                <a:solidFill>
                  <a:srgbClr val="556FC2"/>
                </a:solidFill>
                <a:latin typeface="TT Commons Pro Bold"/>
              </a:rPr>
              <a:t>Submenu Ubah Data Siswa</a:t>
            </a:r>
          </a:p>
        </p:txBody>
      </p:sp>
      <p:sp>
        <p:nvSpPr>
          <p:cNvPr name="TextBox 7" id="7"/>
          <p:cNvSpPr txBox="true"/>
          <p:nvPr/>
        </p:nvSpPr>
        <p:spPr>
          <a:xfrm rot="0">
            <a:off x="6010772" y="8693075"/>
            <a:ext cx="6266455" cy="789305"/>
          </a:xfrm>
          <a:prstGeom prst="rect">
            <a:avLst/>
          </a:prstGeom>
        </p:spPr>
        <p:txBody>
          <a:bodyPr anchor="t" rtlCol="false" tIns="0" lIns="0" bIns="0" rIns="0">
            <a:spAutoFit/>
          </a:bodyPr>
          <a:lstStyle/>
          <a:p>
            <a:pPr algn="ctr">
              <a:lnSpc>
                <a:spcPts val="3220"/>
              </a:lnSpc>
            </a:pPr>
            <a:r>
              <a:rPr lang="en-US" sz="2300">
                <a:solidFill>
                  <a:srgbClr val="E36571"/>
                </a:solidFill>
                <a:latin typeface="TT Commons Pro"/>
              </a:rPr>
              <a:t>Setelah user menginputkan ID siswa yang ingin diubah, maka akan muncul tampilan berikut.</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980770">
            <a:off x="13169450" y="-683088"/>
            <a:ext cx="7656728" cy="7656728"/>
          </a:xfrm>
          <a:custGeom>
            <a:avLst/>
            <a:gdLst/>
            <a:ahLst/>
            <a:cxnLst/>
            <a:rect r="r" b="b" t="t" l="l"/>
            <a:pathLst>
              <a:path h="7656728" w="7656728">
                <a:moveTo>
                  <a:pt x="0" y="0"/>
                </a:moveTo>
                <a:lnTo>
                  <a:pt x="7656728" y="0"/>
                </a:lnTo>
                <a:lnTo>
                  <a:pt x="7656728" y="7656728"/>
                </a:lnTo>
                <a:lnTo>
                  <a:pt x="0" y="7656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33303">
            <a:off x="-791780" y="8507403"/>
            <a:ext cx="3303956" cy="3303956"/>
          </a:xfrm>
          <a:custGeom>
            <a:avLst/>
            <a:gdLst/>
            <a:ahLst/>
            <a:cxnLst/>
            <a:rect r="r" b="b" t="t" l="l"/>
            <a:pathLst>
              <a:path h="3303956" w="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94358" y="1028700"/>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012716" y="1022740"/>
            <a:ext cx="4262569" cy="6660686"/>
          </a:xfrm>
          <a:custGeom>
            <a:avLst/>
            <a:gdLst/>
            <a:ahLst/>
            <a:cxnLst/>
            <a:rect r="r" b="b" t="t" l="l"/>
            <a:pathLst>
              <a:path h="6660686" w="4262569">
                <a:moveTo>
                  <a:pt x="0" y="0"/>
                </a:moveTo>
                <a:lnTo>
                  <a:pt x="4262568" y="0"/>
                </a:lnTo>
                <a:lnTo>
                  <a:pt x="4262568" y="6660685"/>
                </a:lnTo>
                <a:lnTo>
                  <a:pt x="0" y="6660685"/>
                </a:lnTo>
                <a:lnTo>
                  <a:pt x="0" y="0"/>
                </a:lnTo>
                <a:close/>
              </a:path>
            </a:pathLst>
          </a:custGeom>
          <a:blipFill>
            <a:blip r:embed="rId6"/>
            <a:stretch>
              <a:fillRect l="0" t="0" r="0" b="0"/>
            </a:stretch>
          </a:blipFill>
        </p:spPr>
      </p:sp>
      <p:sp>
        <p:nvSpPr>
          <p:cNvPr name="TextBox 6" id="6"/>
          <p:cNvSpPr txBox="true"/>
          <p:nvPr/>
        </p:nvSpPr>
        <p:spPr>
          <a:xfrm rot="0">
            <a:off x="4369195" y="7797725"/>
            <a:ext cx="9549610" cy="828675"/>
          </a:xfrm>
          <a:prstGeom prst="rect">
            <a:avLst/>
          </a:prstGeom>
        </p:spPr>
        <p:txBody>
          <a:bodyPr anchor="t" rtlCol="false" tIns="0" lIns="0" bIns="0" rIns="0">
            <a:spAutoFit/>
          </a:bodyPr>
          <a:lstStyle/>
          <a:p>
            <a:pPr algn="ctr">
              <a:lnSpc>
                <a:spcPts val="6599"/>
              </a:lnSpc>
            </a:pPr>
            <a:r>
              <a:rPr lang="en-US" sz="5499">
                <a:solidFill>
                  <a:srgbClr val="556FC2"/>
                </a:solidFill>
                <a:latin typeface="TT Commons Pro Bold"/>
              </a:rPr>
              <a:t>Submenu Ubah Data Siswa</a:t>
            </a:r>
          </a:p>
        </p:txBody>
      </p:sp>
      <p:sp>
        <p:nvSpPr>
          <p:cNvPr name="TextBox 7" id="7"/>
          <p:cNvSpPr txBox="true"/>
          <p:nvPr/>
        </p:nvSpPr>
        <p:spPr>
          <a:xfrm rot="0">
            <a:off x="6010772" y="8693075"/>
            <a:ext cx="6266455" cy="789305"/>
          </a:xfrm>
          <a:prstGeom prst="rect">
            <a:avLst/>
          </a:prstGeom>
        </p:spPr>
        <p:txBody>
          <a:bodyPr anchor="t" rtlCol="false" tIns="0" lIns="0" bIns="0" rIns="0">
            <a:spAutoFit/>
          </a:bodyPr>
          <a:lstStyle/>
          <a:p>
            <a:pPr algn="ctr">
              <a:lnSpc>
                <a:spcPts val="3220"/>
              </a:lnSpc>
            </a:pPr>
            <a:r>
              <a:rPr lang="en-US" sz="2300">
                <a:solidFill>
                  <a:srgbClr val="E36571"/>
                </a:solidFill>
                <a:latin typeface="TT Commons Pro"/>
              </a:rPr>
              <a:t>Setelah user memilih data apa saja yang diubah, maka akan muncul tampilan seperti berikut.</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980770">
            <a:off x="13169450" y="-683088"/>
            <a:ext cx="7656728" cy="7656728"/>
          </a:xfrm>
          <a:custGeom>
            <a:avLst/>
            <a:gdLst/>
            <a:ahLst/>
            <a:cxnLst/>
            <a:rect r="r" b="b" t="t" l="l"/>
            <a:pathLst>
              <a:path h="7656728" w="7656728">
                <a:moveTo>
                  <a:pt x="0" y="0"/>
                </a:moveTo>
                <a:lnTo>
                  <a:pt x="7656728" y="0"/>
                </a:lnTo>
                <a:lnTo>
                  <a:pt x="7656728" y="7656728"/>
                </a:lnTo>
                <a:lnTo>
                  <a:pt x="0" y="7656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33303">
            <a:off x="-791780" y="8507403"/>
            <a:ext cx="3303956" cy="3303956"/>
          </a:xfrm>
          <a:custGeom>
            <a:avLst/>
            <a:gdLst/>
            <a:ahLst/>
            <a:cxnLst/>
            <a:rect r="r" b="b" t="t" l="l"/>
            <a:pathLst>
              <a:path h="3303956" w="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94358" y="1028700"/>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012216" y="1028700"/>
            <a:ext cx="4263568" cy="6195226"/>
          </a:xfrm>
          <a:custGeom>
            <a:avLst/>
            <a:gdLst/>
            <a:ahLst/>
            <a:cxnLst/>
            <a:rect r="r" b="b" t="t" l="l"/>
            <a:pathLst>
              <a:path h="6195226" w="4263568">
                <a:moveTo>
                  <a:pt x="0" y="0"/>
                </a:moveTo>
                <a:lnTo>
                  <a:pt x="4263568" y="0"/>
                </a:lnTo>
                <a:lnTo>
                  <a:pt x="4263568" y="6195226"/>
                </a:lnTo>
                <a:lnTo>
                  <a:pt x="0" y="6195226"/>
                </a:lnTo>
                <a:lnTo>
                  <a:pt x="0" y="0"/>
                </a:lnTo>
                <a:close/>
              </a:path>
            </a:pathLst>
          </a:custGeom>
          <a:blipFill>
            <a:blip r:embed="rId6"/>
            <a:stretch>
              <a:fillRect l="0" t="0" r="0" b="0"/>
            </a:stretch>
          </a:blipFill>
        </p:spPr>
      </p:sp>
      <p:sp>
        <p:nvSpPr>
          <p:cNvPr name="TextBox 6" id="6"/>
          <p:cNvSpPr txBox="true"/>
          <p:nvPr/>
        </p:nvSpPr>
        <p:spPr>
          <a:xfrm rot="0">
            <a:off x="4369195" y="7637346"/>
            <a:ext cx="9549610" cy="828675"/>
          </a:xfrm>
          <a:prstGeom prst="rect">
            <a:avLst/>
          </a:prstGeom>
        </p:spPr>
        <p:txBody>
          <a:bodyPr anchor="t" rtlCol="false" tIns="0" lIns="0" bIns="0" rIns="0">
            <a:spAutoFit/>
          </a:bodyPr>
          <a:lstStyle/>
          <a:p>
            <a:pPr algn="ctr">
              <a:lnSpc>
                <a:spcPts val="6599"/>
              </a:lnSpc>
            </a:pPr>
            <a:r>
              <a:rPr lang="en-US" sz="5499">
                <a:solidFill>
                  <a:srgbClr val="556FC2"/>
                </a:solidFill>
                <a:latin typeface="TT Commons Pro Bold"/>
              </a:rPr>
              <a:t>Submenu Pembayaran SPP</a:t>
            </a:r>
          </a:p>
        </p:txBody>
      </p:sp>
      <p:sp>
        <p:nvSpPr>
          <p:cNvPr name="TextBox 7" id="7"/>
          <p:cNvSpPr txBox="true"/>
          <p:nvPr/>
        </p:nvSpPr>
        <p:spPr>
          <a:xfrm rot="0">
            <a:off x="6010772" y="8639810"/>
            <a:ext cx="6266455" cy="1189355"/>
          </a:xfrm>
          <a:prstGeom prst="rect">
            <a:avLst/>
          </a:prstGeom>
        </p:spPr>
        <p:txBody>
          <a:bodyPr anchor="t" rtlCol="false" tIns="0" lIns="0" bIns="0" rIns="0">
            <a:spAutoFit/>
          </a:bodyPr>
          <a:lstStyle/>
          <a:p>
            <a:pPr algn="ctr">
              <a:lnSpc>
                <a:spcPts val="3220"/>
              </a:lnSpc>
            </a:pPr>
            <a:r>
              <a:rPr lang="en-US" sz="2300">
                <a:solidFill>
                  <a:srgbClr val="E36571"/>
                </a:solidFill>
                <a:latin typeface="TT Commons Pro"/>
              </a:rPr>
              <a:t>Jika user mengetik angka “</a:t>
            </a:r>
            <a:r>
              <a:rPr lang="en-US" sz="2300">
                <a:solidFill>
                  <a:srgbClr val="E36571"/>
                </a:solidFill>
                <a:latin typeface="TT Commons Pro Bold"/>
              </a:rPr>
              <a:t>5</a:t>
            </a:r>
            <a:r>
              <a:rPr lang="en-US" sz="2300">
                <a:solidFill>
                  <a:srgbClr val="E36571"/>
                </a:solidFill>
                <a:latin typeface="TT Commons Pro"/>
              </a:rPr>
              <a:t>” pada menu utama, maka user akan mengakses submenu pembayaran SPP.</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980770">
            <a:off x="13169450" y="-683088"/>
            <a:ext cx="7656728" cy="7656728"/>
          </a:xfrm>
          <a:custGeom>
            <a:avLst/>
            <a:gdLst/>
            <a:ahLst/>
            <a:cxnLst/>
            <a:rect r="r" b="b" t="t" l="l"/>
            <a:pathLst>
              <a:path h="7656728" w="7656728">
                <a:moveTo>
                  <a:pt x="0" y="0"/>
                </a:moveTo>
                <a:lnTo>
                  <a:pt x="7656728" y="0"/>
                </a:lnTo>
                <a:lnTo>
                  <a:pt x="7656728" y="7656728"/>
                </a:lnTo>
                <a:lnTo>
                  <a:pt x="0" y="7656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33303">
            <a:off x="-791780" y="8507403"/>
            <a:ext cx="3303956" cy="3303956"/>
          </a:xfrm>
          <a:custGeom>
            <a:avLst/>
            <a:gdLst/>
            <a:ahLst/>
            <a:cxnLst/>
            <a:rect r="r" b="b" t="t" l="l"/>
            <a:pathLst>
              <a:path h="3303956" w="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94358" y="1028700"/>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330498" y="760595"/>
            <a:ext cx="4221941" cy="6657676"/>
          </a:xfrm>
          <a:custGeom>
            <a:avLst/>
            <a:gdLst/>
            <a:ahLst/>
            <a:cxnLst/>
            <a:rect r="r" b="b" t="t" l="l"/>
            <a:pathLst>
              <a:path h="6657676" w="4221941">
                <a:moveTo>
                  <a:pt x="0" y="0"/>
                </a:moveTo>
                <a:lnTo>
                  <a:pt x="4221941" y="0"/>
                </a:lnTo>
                <a:lnTo>
                  <a:pt x="4221941" y="6657676"/>
                </a:lnTo>
                <a:lnTo>
                  <a:pt x="0" y="6657676"/>
                </a:lnTo>
                <a:lnTo>
                  <a:pt x="0" y="0"/>
                </a:lnTo>
                <a:close/>
              </a:path>
            </a:pathLst>
          </a:custGeom>
          <a:blipFill>
            <a:blip r:embed="rId6"/>
            <a:stretch>
              <a:fillRect l="0" t="0" r="0" b="0"/>
            </a:stretch>
          </a:blipFill>
        </p:spPr>
      </p:sp>
      <p:sp>
        <p:nvSpPr>
          <p:cNvPr name="Freeform 6" id="6"/>
          <p:cNvSpPr/>
          <p:nvPr/>
        </p:nvSpPr>
        <p:spPr>
          <a:xfrm flipH="false" flipV="false" rot="0">
            <a:off x="6883740" y="769655"/>
            <a:ext cx="4398420" cy="6648616"/>
          </a:xfrm>
          <a:custGeom>
            <a:avLst/>
            <a:gdLst/>
            <a:ahLst/>
            <a:cxnLst/>
            <a:rect r="r" b="b" t="t" l="l"/>
            <a:pathLst>
              <a:path h="6648616" w="4398420">
                <a:moveTo>
                  <a:pt x="0" y="0"/>
                </a:moveTo>
                <a:lnTo>
                  <a:pt x="4398420" y="0"/>
                </a:lnTo>
                <a:lnTo>
                  <a:pt x="4398420" y="6648616"/>
                </a:lnTo>
                <a:lnTo>
                  <a:pt x="0" y="6648616"/>
                </a:lnTo>
                <a:lnTo>
                  <a:pt x="0" y="0"/>
                </a:lnTo>
                <a:close/>
              </a:path>
            </a:pathLst>
          </a:custGeom>
          <a:blipFill>
            <a:blip r:embed="rId7"/>
            <a:stretch>
              <a:fillRect l="0" t="0" r="0" b="0"/>
            </a:stretch>
          </a:blipFill>
        </p:spPr>
      </p:sp>
      <p:sp>
        <p:nvSpPr>
          <p:cNvPr name="Freeform 7" id="7"/>
          <p:cNvSpPr/>
          <p:nvPr/>
        </p:nvSpPr>
        <p:spPr>
          <a:xfrm flipH="false" flipV="false" rot="0">
            <a:off x="11615535" y="760595"/>
            <a:ext cx="4341968" cy="6648616"/>
          </a:xfrm>
          <a:custGeom>
            <a:avLst/>
            <a:gdLst/>
            <a:ahLst/>
            <a:cxnLst/>
            <a:rect r="r" b="b" t="t" l="l"/>
            <a:pathLst>
              <a:path h="6648616" w="4341968">
                <a:moveTo>
                  <a:pt x="0" y="0"/>
                </a:moveTo>
                <a:lnTo>
                  <a:pt x="4341967" y="0"/>
                </a:lnTo>
                <a:lnTo>
                  <a:pt x="4341967" y="6648616"/>
                </a:lnTo>
                <a:lnTo>
                  <a:pt x="0" y="6648616"/>
                </a:lnTo>
                <a:lnTo>
                  <a:pt x="0" y="0"/>
                </a:lnTo>
                <a:close/>
              </a:path>
            </a:pathLst>
          </a:custGeom>
          <a:blipFill>
            <a:blip r:embed="rId8"/>
            <a:stretch>
              <a:fillRect l="-1456" t="0" r="-1456" b="0"/>
            </a:stretch>
          </a:blipFill>
        </p:spPr>
      </p:sp>
      <p:sp>
        <p:nvSpPr>
          <p:cNvPr name="TextBox 8" id="8"/>
          <p:cNvSpPr txBox="true"/>
          <p:nvPr/>
        </p:nvSpPr>
        <p:spPr>
          <a:xfrm rot="0">
            <a:off x="4369195" y="7637346"/>
            <a:ext cx="9549610" cy="828675"/>
          </a:xfrm>
          <a:prstGeom prst="rect">
            <a:avLst/>
          </a:prstGeom>
        </p:spPr>
        <p:txBody>
          <a:bodyPr anchor="t" rtlCol="false" tIns="0" lIns="0" bIns="0" rIns="0">
            <a:spAutoFit/>
          </a:bodyPr>
          <a:lstStyle/>
          <a:p>
            <a:pPr algn="ctr">
              <a:lnSpc>
                <a:spcPts val="6599"/>
              </a:lnSpc>
            </a:pPr>
            <a:r>
              <a:rPr lang="en-US" sz="5499">
                <a:solidFill>
                  <a:srgbClr val="556FC2"/>
                </a:solidFill>
                <a:latin typeface="TT Commons Pro Bold"/>
              </a:rPr>
              <a:t>Submenu Pembayaran SPP</a:t>
            </a:r>
          </a:p>
        </p:txBody>
      </p:sp>
      <p:sp>
        <p:nvSpPr>
          <p:cNvPr name="TextBox 9" id="9"/>
          <p:cNvSpPr txBox="true"/>
          <p:nvPr/>
        </p:nvSpPr>
        <p:spPr>
          <a:xfrm rot="0">
            <a:off x="5435735" y="8639810"/>
            <a:ext cx="7294430" cy="1189355"/>
          </a:xfrm>
          <a:prstGeom prst="rect">
            <a:avLst/>
          </a:prstGeom>
        </p:spPr>
        <p:txBody>
          <a:bodyPr anchor="t" rtlCol="false" tIns="0" lIns="0" bIns="0" rIns="0">
            <a:spAutoFit/>
          </a:bodyPr>
          <a:lstStyle/>
          <a:p>
            <a:pPr algn="ctr">
              <a:lnSpc>
                <a:spcPts val="3220"/>
              </a:lnSpc>
            </a:pPr>
            <a:r>
              <a:rPr lang="en-US" sz="2300">
                <a:solidFill>
                  <a:srgbClr val="E36571"/>
                </a:solidFill>
                <a:latin typeface="TT Commons Pro"/>
              </a:rPr>
              <a:t>Setelah user memilih salah satu kelas pada tampilan menu sebelumnya, maka akan masuk ke tampilan data siswa yang terdapat pada kelas tersebut.</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980770">
            <a:off x="13169450" y="-683088"/>
            <a:ext cx="7656728" cy="7656728"/>
          </a:xfrm>
          <a:custGeom>
            <a:avLst/>
            <a:gdLst/>
            <a:ahLst/>
            <a:cxnLst/>
            <a:rect r="r" b="b" t="t" l="l"/>
            <a:pathLst>
              <a:path h="7656728" w="7656728">
                <a:moveTo>
                  <a:pt x="0" y="0"/>
                </a:moveTo>
                <a:lnTo>
                  <a:pt x="7656728" y="0"/>
                </a:lnTo>
                <a:lnTo>
                  <a:pt x="7656728" y="7656728"/>
                </a:lnTo>
                <a:lnTo>
                  <a:pt x="0" y="7656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33303">
            <a:off x="-791780" y="8507403"/>
            <a:ext cx="3303956" cy="3303956"/>
          </a:xfrm>
          <a:custGeom>
            <a:avLst/>
            <a:gdLst/>
            <a:ahLst/>
            <a:cxnLst/>
            <a:rect r="r" b="b" t="t" l="l"/>
            <a:pathLst>
              <a:path h="3303956" w="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94358" y="1028700"/>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7141" y="1527736"/>
            <a:ext cx="11673718" cy="5679106"/>
          </a:xfrm>
          <a:custGeom>
            <a:avLst/>
            <a:gdLst/>
            <a:ahLst/>
            <a:cxnLst/>
            <a:rect r="r" b="b" t="t" l="l"/>
            <a:pathLst>
              <a:path h="5679106" w="11673718">
                <a:moveTo>
                  <a:pt x="0" y="0"/>
                </a:moveTo>
                <a:lnTo>
                  <a:pt x="11673718" y="0"/>
                </a:lnTo>
                <a:lnTo>
                  <a:pt x="11673718" y="5679107"/>
                </a:lnTo>
                <a:lnTo>
                  <a:pt x="0" y="5679107"/>
                </a:lnTo>
                <a:lnTo>
                  <a:pt x="0" y="0"/>
                </a:lnTo>
                <a:close/>
              </a:path>
            </a:pathLst>
          </a:custGeom>
          <a:blipFill>
            <a:blip r:embed="rId6"/>
            <a:stretch>
              <a:fillRect l="0" t="0" r="0" b="0"/>
            </a:stretch>
          </a:blipFill>
        </p:spPr>
      </p:sp>
      <p:sp>
        <p:nvSpPr>
          <p:cNvPr name="TextBox 6" id="6"/>
          <p:cNvSpPr txBox="true"/>
          <p:nvPr/>
        </p:nvSpPr>
        <p:spPr>
          <a:xfrm rot="0">
            <a:off x="4369195" y="7637346"/>
            <a:ext cx="9549610" cy="828675"/>
          </a:xfrm>
          <a:prstGeom prst="rect">
            <a:avLst/>
          </a:prstGeom>
        </p:spPr>
        <p:txBody>
          <a:bodyPr anchor="t" rtlCol="false" tIns="0" lIns="0" bIns="0" rIns="0">
            <a:spAutoFit/>
          </a:bodyPr>
          <a:lstStyle/>
          <a:p>
            <a:pPr algn="ctr">
              <a:lnSpc>
                <a:spcPts val="6599"/>
              </a:lnSpc>
            </a:pPr>
            <a:r>
              <a:rPr lang="en-US" sz="5499">
                <a:solidFill>
                  <a:srgbClr val="556FC2"/>
                </a:solidFill>
                <a:latin typeface="TT Commons Pro Bold"/>
              </a:rPr>
              <a:t>Submenu Pembayaran SPP</a:t>
            </a:r>
          </a:p>
        </p:txBody>
      </p:sp>
      <p:sp>
        <p:nvSpPr>
          <p:cNvPr name="TextBox 7" id="7"/>
          <p:cNvSpPr txBox="true"/>
          <p:nvPr/>
        </p:nvSpPr>
        <p:spPr>
          <a:xfrm rot="0">
            <a:off x="5435735" y="8639810"/>
            <a:ext cx="7294430" cy="1189355"/>
          </a:xfrm>
          <a:prstGeom prst="rect">
            <a:avLst/>
          </a:prstGeom>
        </p:spPr>
        <p:txBody>
          <a:bodyPr anchor="t" rtlCol="false" tIns="0" lIns="0" bIns="0" rIns="0">
            <a:spAutoFit/>
          </a:bodyPr>
          <a:lstStyle/>
          <a:p>
            <a:pPr algn="ctr">
              <a:lnSpc>
                <a:spcPts val="3220"/>
              </a:lnSpc>
            </a:pPr>
            <a:r>
              <a:rPr lang="en-US" sz="2300">
                <a:solidFill>
                  <a:srgbClr val="E36571"/>
                </a:solidFill>
                <a:latin typeface="TT Commons Pro"/>
              </a:rPr>
              <a:t>Setelah menginput ID siswa yang ingin diubah data status pembayaran SPP-nya, maka akan muncul tampilan seperti di atas.</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980770">
            <a:off x="13169450" y="-683088"/>
            <a:ext cx="7656728" cy="7656728"/>
          </a:xfrm>
          <a:custGeom>
            <a:avLst/>
            <a:gdLst/>
            <a:ahLst/>
            <a:cxnLst/>
            <a:rect r="r" b="b" t="t" l="l"/>
            <a:pathLst>
              <a:path h="7656728" w="7656728">
                <a:moveTo>
                  <a:pt x="0" y="0"/>
                </a:moveTo>
                <a:lnTo>
                  <a:pt x="7656728" y="0"/>
                </a:lnTo>
                <a:lnTo>
                  <a:pt x="7656728" y="7656728"/>
                </a:lnTo>
                <a:lnTo>
                  <a:pt x="0" y="7656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33303">
            <a:off x="-791780" y="8507403"/>
            <a:ext cx="3303956" cy="3303956"/>
          </a:xfrm>
          <a:custGeom>
            <a:avLst/>
            <a:gdLst/>
            <a:ahLst/>
            <a:cxnLst/>
            <a:rect r="r" b="b" t="t" l="l"/>
            <a:pathLst>
              <a:path h="3303956" w="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94358" y="1028700"/>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618557" y="1800275"/>
            <a:ext cx="11050885" cy="5227390"/>
          </a:xfrm>
          <a:custGeom>
            <a:avLst/>
            <a:gdLst/>
            <a:ahLst/>
            <a:cxnLst/>
            <a:rect r="r" b="b" t="t" l="l"/>
            <a:pathLst>
              <a:path h="5227390" w="11050885">
                <a:moveTo>
                  <a:pt x="0" y="0"/>
                </a:moveTo>
                <a:lnTo>
                  <a:pt x="11050886" y="0"/>
                </a:lnTo>
                <a:lnTo>
                  <a:pt x="11050886" y="5227389"/>
                </a:lnTo>
                <a:lnTo>
                  <a:pt x="0" y="5227389"/>
                </a:lnTo>
                <a:lnTo>
                  <a:pt x="0" y="0"/>
                </a:lnTo>
                <a:close/>
              </a:path>
            </a:pathLst>
          </a:custGeom>
          <a:blipFill>
            <a:blip r:embed="rId6"/>
            <a:stretch>
              <a:fillRect l="0" t="0" r="0" b="0"/>
            </a:stretch>
          </a:blipFill>
        </p:spPr>
      </p:sp>
      <p:sp>
        <p:nvSpPr>
          <p:cNvPr name="TextBox 6" id="6"/>
          <p:cNvSpPr txBox="true"/>
          <p:nvPr/>
        </p:nvSpPr>
        <p:spPr>
          <a:xfrm rot="0">
            <a:off x="3993876" y="7593616"/>
            <a:ext cx="10300247" cy="828675"/>
          </a:xfrm>
          <a:prstGeom prst="rect">
            <a:avLst/>
          </a:prstGeom>
        </p:spPr>
        <p:txBody>
          <a:bodyPr anchor="t" rtlCol="false" tIns="0" lIns="0" bIns="0" rIns="0">
            <a:spAutoFit/>
          </a:bodyPr>
          <a:lstStyle/>
          <a:p>
            <a:pPr algn="ctr">
              <a:lnSpc>
                <a:spcPts val="6599"/>
              </a:lnSpc>
            </a:pPr>
            <a:r>
              <a:rPr lang="en-US" sz="5499">
                <a:solidFill>
                  <a:srgbClr val="556FC2"/>
                </a:solidFill>
                <a:latin typeface="TT Commons Pro Bold"/>
              </a:rPr>
              <a:t>Submenu Bimbingan Konseling</a:t>
            </a:r>
          </a:p>
        </p:txBody>
      </p:sp>
      <p:sp>
        <p:nvSpPr>
          <p:cNvPr name="TextBox 7" id="7"/>
          <p:cNvSpPr txBox="true"/>
          <p:nvPr/>
        </p:nvSpPr>
        <p:spPr>
          <a:xfrm rot="0">
            <a:off x="5435735" y="8639810"/>
            <a:ext cx="7294430" cy="789305"/>
          </a:xfrm>
          <a:prstGeom prst="rect">
            <a:avLst/>
          </a:prstGeom>
        </p:spPr>
        <p:txBody>
          <a:bodyPr anchor="t" rtlCol="false" tIns="0" lIns="0" bIns="0" rIns="0">
            <a:spAutoFit/>
          </a:bodyPr>
          <a:lstStyle/>
          <a:p>
            <a:pPr algn="ctr">
              <a:lnSpc>
                <a:spcPts val="3220"/>
              </a:lnSpc>
            </a:pPr>
            <a:r>
              <a:rPr lang="en-US" sz="2300">
                <a:solidFill>
                  <a:srgbClr val="E36571"/>
                </a:solidFill>
                <a:latin typeface="TT Commons Pro"/>
              </a:rPr>
              <a:t>Jika user mengetik angka “</a:t>
            </a:r>
            <a:r>
              <a:rPr lang="en-US" sz="2300">
                <a:solidFill>
                  <a:srgbClr val="E36571"/>
                </a:solidFill>
                <a:latin typeface="TT Commons Pro Bold"/>
              </a:rPr>
              <a:t>6</a:t>
            </a:r>
            <a:r>
              <a:rPr lang="en-US" sz="2300">
                <a:solidFill>
                  <a:srgbClr val="E36571"/>
                </a:solidFill>
                <a:latin typeface="TT Commons Pro"/>
              </a:rPr>
              <a:t>” pada menu utama, maka user akan mengakses submenu bimbingan konseling.</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980770">
            <a:off x="13169450" y="-683088"/>
            <a:ext cx="7656728" cy="7656728"/>
          </a:xfrm>
          <a:custGeom>
            <a:avLst/>
            <a:gdLst/>
            <a:ahLst/>
            <a:cxnLst/>
            <a:rect r="r" b="b" t="t" l="l"/>
            <a:pathLst>
              <a:path h="7656728" w="7656728">
                <a:moveTo>
                  <a:pt x="0" y="0"/>
                </a:moveTo>
                <a:lnTo>
                  <a:pt x="7656728" y="0"/>
                </a:lnTo>
                <a:lnTo>
                  <a:pt x="7656728" y="7656728"/>
                </a:lnTo>
                <a:lnTo>
                  <a:pt x="0" y="7656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33303">
            <a:off x="-791780" y="8507403"/>
            <a:ext cx="3303956" cy="3303956"/>
          </a:xfrm>
          <a:custGeom>
            <a:avLst/>
            <a:gdLst/>
            <a:ahLst/>
            <a:cxnLst/>
            <a:rect r="r" b="b" t="t" l="l"/>
            <a:pathLst>
              <a:path h="3303956" w="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94358" y="1028700"/>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689615" y="1062185"/>
            <a:ext cx="6908770" cy="6264732"/>
          </a:xfrm>
          <a:custGeom>
            <a:avLst/>
            <a:gdLst/>
            <a:ahLst/>
            <a:cxnLst/>
            <a:rect r="r" b="b" t="t" l="l"/>
            <a:pathLst>
              <a:path h="6264732" w="6908770">
                <a:moveTo>
                  <a:pt x="0" y="0"/>
                </a:moveTo>
                <a:lnTo>
                  <a:pt x="6908770" y="0"/>
                </a:lnTo>
                <a:lnTo>
                  <a:pt x="6908770" y="6264731"/>
                </a:lnTo>
                <a:lnTo>
                  <a:pt x="0" y="6264731"/>
                </a:lnTo>
                <a:lnTo>
                  <a:pt x="0" y="0"/>
                </a:lnTo>
                <a:close/>
              </a:path>
            </a:pathLst>
          </a:custGeom>
          <a:blipFill>
            <a:blip r:embed="rId6"/>
            <a:stretch>
              <a:fillRect l="0" t="0" r="0" b="0"/>
            </a:stretch>
          </a:blipFill>
        </p:spPr>
      </p:sp>
      <p:sp>
        <p:nvSpPr>
          <p:cNvPr name="TextBox 6" id="6"/>
          <p:cNvSpPr txBox="true"/>
          <p:nvPr/>
        </p:nvSpPr>
        <p:spPr>
          <a:xfrm rot="0">
            <a:off x="3993876" y="7593616"/>
            <a:ext cx="10300247" cy="828675"/>
          </a:xfrm>
          <a:prstGeom prst="rect">
            <a:avLst/>
          </a:prstGeom>
        </p:spPr>
        <p:txBody>
          <a:bodyPr anchor="t" rtlCol="false" tIns="0" lIns="0" bIns="0" rIns="0">
            <a:spAutoFit/>
          </a:bodyPr>
          <a:lstStyle/>
          <a:p>
            <a:pPr algn="ctr">
              <a:lnSpc>
                <a:spcPts val="6599"/>
              </a:lnSpc>
            </a:pPr>
            <a:r>
              <a:rPr lang="en-US" sz="5499">
                <a:solidFill>
                  <a:srgbClr val="556FC2"/>
                </a:solidFill>
                <a:latin typeface="TT Commons Pro Bold"/>
              </a:rPr>
              <a:t>Submenu Bimbingan Konseling</a:t>
            </a:r>
          </a:p>
        </p:txBody>
      </p:sp>
      <p:sp>
        <p:nvSpPr>
          <p:cNvPr name="TextBox 7" id="7"/>
          <p:cNvSpPr txBox="true"/>
          <p:nvPr/>
        </p:nvSpPr>
        <p:spPr>
          <a:xfrm rot="0">
            <a:off x="5445260" y="8639810"/>
            <a:ext cx="7294430" cy="789305"/>
          </a:xfrm>
          <a:prstGeom prst="rect">
            <a:avLst/>
          </a:prstGeom>
        </p:spPr>
        <p:txBody>
          <a:bodyPr anchor="t" rtlCol="false" tIns="0" lIns="0" bIns="0" rIns="0">
            <a:spAutoFit/>
          </a:bodyPr>
          <a:lstStyle/>
          <a:p>
            <a:pPr algn="ctr">
              <a:lnSpc>
                <a:spcPts val="3220"/>
              </a:lnSpc>
            </a:pPr>
            <a:r>
              <a:rPr lang="en-US" sz="2300">
                <a:solidFill>
                  <a:srgbClr val="E36571"/>
                </a:solidFill>
                <a:latin typeface="TT Commons Pro"/>
              </a:rPr>
              <a:t>Jika user mengetik angka “</a:t>
            </a:r>
            <a:r>
              <a:rPr lang="en-US" sz="2300">
                <a:solidFill>
                  <a:srgbClr val="E36571"/>
                </a:solidFill>
                <a:latin typeface="TT Commons Pro Bold"/>
              </a:rPr>
              <a:t>1</a:t>
            </a:r>
            <a:r>
              <a:rPr lang="en-US" sz="2300">
                <a:solidFill>
                  <a:srgbClr val="E36571"/>
                </a:solidFill>
                <a:latin typeface="TT Commons Pro"/>
              </a:rPr>
              <a:t>” pada submenu bimbingan konseling, maka akan muncul tampilan berikut.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3600439" y="6932872"/>
            <a:ext cx="3279267" cy="3279267"/>
          </a:xfrm>
          <a:custGeom>
            <a:avLst/>
            <a:gdLst/>
            <a:ahLst/>
            <a:cxnLst/>
            <a:rect r="r" b="b" t="t" l="l"/>
            <a:pathLst>
              <a:path h="3279267" w="3279267">
                <a:moveTo>
                  <a:pt x="0" y="0"/>
                </a:moveTo>
                <a:lnTo>
                  <a:pt x="3279267" y="0"/>
                </a:lnTo>
                <a:lnTo>
                  <a:pt x="3279267" y="3279267"/>
                </a:lnTo>
                <a:lnTo>
                  <a:pt x="0" y="3279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83988" y="1530515"/>
            <a:ext cx="6142476" cy="6142476"/>
          </a:xfrm>
          <a:custGeom>
            <a:avLst/>
            <a:gdLst/>
            <a:ahLst/>
            <a:cxnLst/>
            <a:rect r="r" b="b" t="t" l="l"/>
            <a:pathLst>
              <a:path h="6142476" w="6142476">
                <a:moveTo>
                  <a:pt x="0" y="0"/>
                </a:moveTo>
                <a:lnTo>
                  <a:pt x="6142476" y="0"/>
                </a:lnTo>
                <a:lnTo>
                  <a:pt x="6142476" y="6142476"/>
                </a:lnTo>
                <a:lnTo>
                  <a:pt x="0" y="61424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0877668" y="1996666"/>
            <a:ext cx="6002037" cy="6575840"/>
          </a:xfrm>
          <a:custGeom>
            <a:avLst/>
            <a:gdLst/>
            <a:ahLst/>
            <a:cxnLst/>
            <a:rect r="r" b="b" t="t" l="l"/>
            <a:pathLst>
              <a:path h="6575840" w="6002037">
                <a:moveTo>
                  <a:pt x="6002038" y="0"/>
                </a:moveTo>
                <a:lnTo>
                  <a:pt x="0" y="0"/>
                </a:lnTo>
                <a:lnTo>
                  <a:pt x="0" y="6575840"/>
                </a:lnTo>
                <a:lnTo>
                  <a:pt x="6002038" y="6575840"/>
                </a:lnTo>
                <a:lnTo>
                  <a:pt x="6002038" y="0"/>
                </a:lnTo>
                <a:close/>
              </a:path>
            </a:pathLst>
          </a:custGeom>
          <a:blipFill>
            <a:blip r:embed="rId6"/>
            <a:stretch>
              <a:fillRect l="0" t="0" r="-17859" b="0"/>
            </a:stretch>
          </a:blipFill>
        </p:spPr>
      </p:sp>
      <p:sp>
        <p:nvSpPr>
          <p:cNvPr name="Freeform 5" id="5"/>
          <p:cNvSpPr/>
          <p:nvPr/>
        </p:nvSpPr>
        <p:spPr>
          <a:xfrm flipH="false" flipV="false" rot="0">
            <a:off x="1028700" y="3607971"/>
            <a:ext cx="8469368" cy="1598593"/>
          </a:xfrm>
          <a:custGeom>
            <a:avLst/>
            <a:gdLst/>
            <a:ahLst/>
            <a:cxnLst/>
            <a:rect r="r" b="b" t="t" l="l"/>
            <a:pathLst>
              <a:path h="1598593" w="8469368">
                <a:moveTo>
                  <a:pt x="0" y="0"/>
                </a:moveTo>
                <a:lnTo>
                  <a:pt x="8469368" y="0"/>
                </a:lnTo>
                <a:lnTo>
                  <a:pt x="8469368" y="1598593"/>
                </a:lnTo>
                <a:lnTo>
                  <a:pt x="0" y="15985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028700" y="1358241"/>
            <a:ext cx="6851012" cy="828675"/>
          </a:xfrm>
          <a:prstGeom prst="rect">
            <a:avLst/>
          </a:prstGeom>
        </p:spPr>
        <p:txBody>
          <a:bodyPr anchor="t" rtlCol="false" tIns="0" lIns="0" bIns="0" rIns="0">
            <a:spAutoFit/>
          </a:bodyPr>
          <a:lstStyle/>
          <a:p>
            <a:pPr>
              <a:lnSpc>
                <a:spcPts val="6599"/>
              </a:lnSpc>
            </a:pPr>
            <a:r>
              <a:rPr lang="en-US" sz="5499">
                <a:solidFill>
                  <a:srgbClr val="556FC2"/>
                </a:solidFill>
                <a:latin typeface="Fredoka One"/>
              </a:rPr>
              <a:t>Manfaat/Urgensi</a:t>
            </a:r>
          </a:p>
        </p:txBody>
      </p:sp>
      <p:sp>
        <p:nvSpPr>
          <p:cNvPr name="TextBox 7" id="7"/>
          <p:cNvSpPr txBox="true"/>
          <p:nvPr/>
        </p:nvSpPr>
        <p:spPr>
          <a:xfrm rot="0">
            <a:off x="1324967" y="3899252"/>
            <a:ext cx="8050391" cy="504826"/>
          </a:xfrm>
          <a:prstGeom prst="rect">
            <a:avLst/>
          </a:prstGeom>
        </p:spPr>
        <p:txBody>
          <a:bodyPr anchor="t" rtlCol="false" tIns="0" lIns="0" bIns="0" rIns="0">
            <a:spAutoFit/>
          </a:bodyPr>
          <a:lstStyle/>
          <a:p>
            <a:pPr>
              <a:lnSpc>
                <a:spcPts val="4199"/>
              </a:lnSpc>
            </a:pPr>
            <a:r>
              <a:rPr lang="en-US" sz="2999">
                <a:solidFill>
                  <a:srgbClr val="556FC2"/>
                </a:solidFill>
                <a:latin typeface="TT Commons Pro"/>
              </a:rPr>
              <a:t>1.   Efisiensi dan Produktivitas</a:t>
            </a:r>
          </a:p>
        </p:txBody>
      </p:sp>
      <p:sp>
        <p:nvSpPr>
          <p:cNvPr name="Freeform 8" id="8"/>
          <p:cNvSpPr/>
          <p:nvPr/>
        </p:nvSpPr>
        <p:spPr>
          <a:xfrm flipH="false" flipV="false" rot="0">
            <a:off x="1028700" y="5032728"/>
            <a:ext cx="8469368" cy="1598593"/>
          </a:xfrm>
          <a:custGeom>
            <a:avLst/>
            <a:gdLst/>
            <a:ahLst/>
            <a:cxnLst/>
            <a:rect r="r" b="b" t="t" l="l"/>
            <a:pathLst>
              <a:path h="1598593" w="8469368">
                <a:moveTo>
                  <a:pt x="0" y="0"/>
                </a:moveTo>
                <a:lnTo>
                  <a:pt x="8469368" y="0"/>
                </a:lnTo>
                <a:lnTo>
                  <a:pt x="8469368" y="1598593"/>
                </a:lnTo>
                <a:lnTo>
                  <a:pt x="0" y="15985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324967" y="5327199"/>
            <a:ext cx="8050391" cy="504826"/>
          </a:xfrm>
          <a:prstGeom prst="rect">
            <a:avLst/>
          </a:prstGeom>
        </p:spPr>
        <p:txBody>
          <a:bodyPr anchor="t" rtlCol="false" tIns="0" lIns="0" bIns="0" rIns="0">
            <a:spAutoFit/>
          </a:bodyPr>
          <a:lstStyle/>
          <a:p>
            <a:pPr>
              <a:lnSpc>
                <a:spcPts val="4199"/>
              </a:lnSpc>
            </a:pPr>
            <a:r>
              <a:rPr lang="en-US" sz="2999">
                <a:solidFill>
                  <a:srgbClr val="556FC2"/>
                </a:solidFill>
                <a:latin typeface="TT Commons Pro"/>
              </a:rPr>
              <a:t>2.   Akurasi dan Ketepatan Data</a:t>
            </a:r>
          </a:p>
        </p:txBody>
      </p:sp>
      <p:sp>
        <p:nvSpPr>
          <p:cNvPr name="Freeform 10" id="10"/>
          <p:cNvSpPr/>
          <p:nvPr/>
        </p:nvSpPr>
        <p:spPr>
          <a:xfrm flipH="false" flipV="false" rot="0">
            <a:off x="1028700" y="6459871"/>
            <a:ext cx="8469368" cy="1598593"/>
          </a:xfrm>
          <a:custGeom>
            <a:avLst/>
            <a:gdLst/>
            <a:ahLst/>
            <a:cxnLst/>
            <a:rect r="r" b="b" t="t" l="l"/>
            <a:pathLst>
              <a:path h="1598593" w="8469368">
                <a:moveTo>
                  <a:pt x="0" y="0"/>
                </a:moveTo>
                <a:lnTo>
                  <a:pt x="8469368" y="0"/>
                </a:lnTo>
                <a:lnTo>
                  <a:pt x="8469368" y="1598593"/>
                </a:lnTo>
                <a:lnTo>
                  <a:pt x="0" y="15985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324967" y="6754342"/>
            <a:ext cx="8050391" cy="504826"/>
          </a:xfrm>
          <a:prstGeom prst="rect">
            <a:avLst/>
          </a:prstGeom>
        </p:spPr>
        <p:txBody>
          <a:bodyPr anchor="t" rtlCol="false" tIns="0" lIns="0" bIns="0" rIns="0">
            <a:spAutoFit/>
          </a:bodyPr>
          <a:lstStyle/>
          <a:p>
            <a:pPr>
              <a:lnSpc>
                <a:spcPts val="4199"/>
              </a:lnSpc>
            </a:pPr>
            <a:r>
              <a:rPr lang="en-US" sz="2999">
                <a:solidFill>
                  <a:srgbClr val="556FC2"/>
                </a:solidFill>
                <a:latin typeface="TT Commons Pro"/>
              </a:rPr>
              <a:t>3.   Integrasi dan Kolaborasi</a:t>
            </a:r>
          </a:p>
        </p:txBody>
      </p:sp>
      <p:grpSp>
        <p:nvGrpSpPr>
          <p:cNvPr name="Group 12" id="12"/>
          <p:cNvGrpSpPr>
            <a:grpSpLocks noChangeAspect="true"/>
          </p:cNvGrpSpPr>
          <p:nvPr/>
        </p:nvGrpSpPr>
        <p:grpSpPr>
          <a:xfrm rot="0">
            <a:off x="9800755" y="1530515"/>
            <a:ext cx="566465" cy="566465"/>
            <a:chOff x="0" y="0"/>
            <a:chExt cx="6355080" cy="6355080"/>
          </a:xfrm>
        </p:grpSpPr>
        <p:sp>
          <p:nvSpPr>
            <p:cNvPr name="Freeform 13" id="13"/>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56FC2"/>
            </a:solidFill>
          </p:spPr>
        </p:sp>
      </p:grpSp>
      <p:sp>
        <p:nvSpPr>
          <p:cNvPr name="Freeform 14" id="14"/>
          <p:cNvSpPr/>
          <p:nvPr/>
        </p:nvSpPr>
        <p:spPr>
          <a:xfrm flipH="false" flipV="false" rot="0">
            <a:off x="9947805" y="1689775"/>
            <a:ext cx="272364" cy="247946"/>
          </a:xfrm>
          <a:custGeom>
            <a:avLst/>
            <a:gdLst/>
            <a:ahLst/>
            <a:cxnLst/>
            <a:rect r="r" b="b" t="t" l="l"/>
            <a:pathLst>
              <a:path h="247946" w="272364">
                <a:moveTo>
                  <a:pt x="0" y="0"/>
                </a:moveTo>
                <a:lnTo>
                  <a:pt x="272365" y="0"/>
                </a:lnTo>
                <a:lnTo>
                  <a:pt x="272365" y="247945"/>
                </a:lnTo>
                <a:lnTo>
                  <a:pt x="0" y="247945"/>
                </a:lnTo>
                <a:lnTo>
                  <a:pt x="0" y="0"/>
                </a:lnTo>
                <a:close/>
              </a:path>
            </a:pathLst>
          </a:custGeom>
          <a:blipFill>
            <a:blip r:embed="rId9">
              <a:extLst>
                <a:ext uri="{96DAC541-7B7A-43D3-8B79-37D633B846F1}">
                  <asvg:svgBlip xmlns:asvg="http://schemas.microsoft.com/office/drawing/2016/SVG/main" r:embed="rId10"/>
                </a:ext>
              </a:extLst>
            </a:blip>
            <a:stretch>
              <a:fillRect l="-48475" t="0" r="0" b="-57760"/>
            </a:stretch>
          </a:blipFill>
        </p:spPr>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980770">
            <a:off x="13169450" y="-683088"/>
            <a:ext cx="7656728" cy="7656728"/>
          </a:xfrm>
          <a:custGeom>
            <a:avLst/>
            <a:gdLst/>
            <a:ahLst/>
            <a:cxnLst/>
            <a:rect r="r" b="b" t="t" l="l"/>
            <a:pathLst>
              <a:path h="7656728" w="7656728">
                <a:moveTo>
                  <a:pt x="0" y="0"/>
                </a:moveTo>
                <a:lnTo>
                  <a:pt x="7656728" y="0"/>
                </a:lnTo>
                <a:lnTo>
                  <a:pt x="7656728" y="7656728"/>
                </a:lnTo>
                <a:lnTo>
                  <a:pt x="0" y="7656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33303">
            <a:off x="-791780" y="8507403"/>
            <a:ext cx="3303956" cy="3303956"/>
          </a:xfrm>
          <a:custGeom>
            <a:avLst/>
            <a:gdLst/>
            <a:ahLst/>
            <a:cxnLst/>
            <a:rect r="r" b="b" t="t" l="l"/>
            <a:pathLst>
              <a:path h="3303956" w="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94358" y="1028700"/>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907098" y="2358378"/>
            <a:ext cx="10473803" cy="4353233"/>
          </a:xfrm>
          <a:custGeom>
            <a:avLst/>
            <a:gdLst/>
            <a:ahLst/>
            <a:cxnLst/>
            <a:rect r="r" b="b" t="t" l="l"/>
            <a:pathLst>
              <a:path h="4353233" w="10473803">
                <a:moveTo>
                  <a:pt x="0" y="0"/>
                </a:moveTo>
                <a:lnTo>
                  <a:pt x="10473804" y="0"/>
                </a:lnTo>
                <a:lnTo>
                  <a:pt x="10473804" y="4353232"/>
                </a:lnTo>
                <a:lnTo>
                  <a:pt x="0" y="4353232"/>
                </a:lnTo>
                <a:lnTo>
                  <a:pt x="0" y="0"/>
                </a:lnTo>
                <a:close/>
              </a:path>
            </a:pathLst>
          </a:custGeom>
          <a:blipFill>
            <a:blip r:embed="rId6"/>
            <a:stretch>
              <a:fillRect l="0" t="0" r="0" b="0"/>
            </a:stretch>
          </a:blipFill>
        </p:spPr>
      </p:sp>
      <p:sp>
        <p:nvSpPr>
          <p:cNvPr name="TextBox 6" id="6"/>
          <p:cNvSpPr txBox="true"/>
          <p:nvPr/>
        </p:nvSpPr>
        <p:spPr>
          <a:xfrm rot="0">
            <a:off x="3993876" y="7593616"/>
            <a:ext cx="10300247" cy="828675"/>
          </a:xfrm>
          <a:prstGeom prst="rect">
            <a:avLst/>
          </a:prstGeom>
        </p:spPr>
        <p:txBody>
          <a:bodyPr anchor="t" rtlCol="false" tIns="0" lIns="0" bIns="0" rIns="0">
            <a:spAutoFit/>
          </a:bodyPr>
          <a:lstStyle/>
          <a:p>
            <a:pPr algn="ctr">
              <a:lnSpc>
                <a:spcPts val="6599"/>
              </a:lnSpc>
            </a:pPr>
            <a:r>
              <a:rPr lang="en-US" sz="5499">
                <a:solidFill>
                  <a:srgbClr val="556FC2"/>
                </a:solidFill>
                <a:latin typeface="TT Commons Pro Bold"/>
              </a:rPr>
              <a:t>Submenu Bimbingan Konseling</a:t>
            </a:r>
          </a:p>
        </p:txBody>
      </p:sp>
      <p:sp>
        <p:nvSpPr>
          <p:cNvPr name="TextBox 7" id="7"/>
          <p:cNvSpPr txBox="true"/>
          <p:nvPr/>
        </p:nvSpPr>
        <p:spPr>
          <a:xfrm rot="0">
            <a:off x="5445260" y="8639810"/>
            <a:ext cx="7294430" cy="789305"/>
          </a:xfrm>
          <a:prstGeom prst="rect">
            <a:avLst/>
          </a:prstGeom>
        </p:spPr>
        <p:txBody>
          <a:bodyPr anchor="t" rtlCol="false" tIns="0" lIns="0" bIns="0" rIns="0">
            <a:spAutoFit/>
          </a:bodyPr>
          <a:lstStyle/>
          <a:p>
            <a:pPr algn="ctr">
              <a:lnSpc>
                <a:spcPts val="3220"/>
              </a:lnSpc>
            </a:pPr>
            <a:r>
              <a:rPr lang="en-US" sz="2300">
                <a:solidFill>
                  <a:srgbClr val="E36571"/>
                </a:solidFill>
                <a:latin typeface="TT Commons Pro"/>
              </a:rPr>
              <a:t>Jika user mengetik angka “</a:t>
            </a:r>
            <a:r>
              <a:rPr lang="en-US" sz="2300">
                <a:solidFill>
                  <a:srgbClr val="E36571"/>
                </a:solidFill>
                <a:latin typeface="TT Commons Pro Bold"/>
              </a:rPr>
              <a:t>2</a:t>
            </a:r>
            <a:r>
              <a:rPr lang="en-US" sz="2300">
                <a:solidFill>
                  <a:srgbClr val="E36571"/>
                </a:solidFill>
                <a:latin typeface="TT Commons Pro"/>
              </a:rPr>
              <a:t>” pada submenu bimbingan konseling, maka akan muncul tampilan berikut.</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980770">
            <a:off x="13169450" y="-683088"/>
            <a:ext cx="7656728" cy="7656728"/>
          </a:xfrm>
          <a:custGeom>
            <a:avLst/>
            <a:gdLst/>
            <a:ahLst/>
            <a:cxnLst/>
            <a:rect r="r" b="b" t="t" l="l"/>
            <a:pathLst>
              <a:path h="7656728" w="7656728">
                <a:moveTo>
                  <a:pt x="0" y="0"/>
                </a:moveTo>
                <a:lnTo>
                  <a:pt x="7656728" y="0"/>
                </a:lnTo>
                <a:lnTo>
                  <a:pt x="7656728" y="7656728"/>
                </a:lnTo>
                <a:lnTo>
                  <a:pt x="0" y="7656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33303">
            <a:off x="-791780" y="8507403"/>
            <a:ext cx="3303956" cy="3303956"/>
          </a:xfrm>
          <a:custGeom>
            <a:avLst/>
            <a:gdLst/>
            <a:ahLst/>
            <a:cxnLst/>
            <a:rect r="r" b="b" t="t" l="l"/>
            <a:pathLst>
              <a:path h="3303956" w="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94358" y="1028700"/>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5731" y="2721244"/>
            <a:ext cx="11676537" cy="3518093"/>
          </a:xfrm>
          <a:custGeom>
            <a:avLst/>
            <a:gdLst/>
            <a:ahLst/>
            <a:cxnLst/>
            <a:rect r="r" b="b" t="t" l="l"/>
            <a:pathLst>
              <a:path h="3518093" w="11676537">
                <a:moveTo>
                  <a:pt x="0" y="0"/>
                </a:moveTo>
                <a:lnTo>
                  <a:pt x="11676538" y="0"/>
                </a:lnTo>
                <a:lnTo>
                  <a:pt x="11676538" y="3518093"/>
                </a:lnTo>
                <a:lnTo>
                  <a:pt x="0" y="3518093"/>
                </a:lnTo>
                <a:lnTo>
                  <a:pt x="0" y="0"/>
                </a:lnTo>
                <a:close/>
              </a:path>
            </a:pathLst>
          </a:custGeom>
          <a:blipFill>
            <a:blip r:embed="rId6"/>
            <a:stretch>
              <a:fillRect l="0" t="0" r="0" b="0"/>
            </a:stretch>
          </a:blipFill>
        </p:spPr>
      </p:sp>
      <p:sp>
        <p:nvSpPr>
          <p:cNvPr name="TextBox 6" id="6"/>
          <p:cNvSpPr txBox="true"/>
          <p:nvPr/>
        </p:nvSpPr>
        <p:spPr>
          <a:xfrm rot="0">
            <a:off x="3993876" y="7593616"/>
            <a:ext cx="10300247" cy="828675"/>
          </a:xfrm>
          <a:prstGeom prst="rect">
            <a:avLst/>
          </a:prstGeom>
        </p:spPr>
        <p:txBody>
          <a:bodyPr anchor="t" rtlCol="false" tIns="0" lIns="0" bIns="0" rIns="0">
            <a:spAutoFit/>
          </a:bodyPr>
          <a:lstStyle/>
          <a:p>
            <a:pPr algn="ctr">
              <a:lnSpc>
                <a:spcPts val="6599"/>
              </a:lnSpc>
            </a:pPr>
            <a:r>
              <a:rPr lang="en-US" sz="5499">
                <a:solidFill>
                  <a:srgbClr val="556FC2"/>
                </a:solidFill>
                <a:latin typeface="TT Commons Pro Bold"/>
              </a:rPr>
              <a:t>Submenu Bimbingan Konseling</a:t>
            </a:r>
          </a:p>
        </p:txBody>
      </p:sp>
      <p:sp>
        <p:nvSpPr>
          <p:cNvPr name="TextBox 7" id="7"/>
          <p:cNvSpPr txBox="true"/>
          <p:nvPr/>
        </p:nvSpPr>
        <p:spPr>
          <a:xfrm rot="0">
            <a:off x="5445260" y="8639810"/>
            <a:ext cx="7294430" cy="789305"/>
          </a:xfrm>
          <a:prstGeom prst="rect">
            <a:avLst/>
          </a:prstGeom>
        </p:spPr>
        <p:txBody>
          <a:bodyPr anchor="t" rtlCol="false" tIns="0" lIns="0" bIns="0" rIns="0">
            <a:spAutoFit/>
          </a:bodyPr>
          <a:lstStyle/>
          <a:p>
            <a:pPr algn="ctr">
              <a:lnSpc>
                <a:spcPts val="3220"/>
              </a:lnSpc>
            </a:pPr>
            <a:r>
              <a:rPr lang="en-US" sz="2300">
                <a:solidFill>
                  <a:srgbClr val="E36571"/>
                </a:solidFill>
                <a:latin typeface="TT Commons Pro"/>
              </a:rPr>
              <a:t>Jika user mengetik angka “</a:t>
            </a:r>
            <a:r>
              <a:rPr lang="en-US" sz="2300">
                <a:solidFill>
                  <a:srgbClr val="E36571"/>
                </a:solidFill>
                <a:latin typeface="TT Commons Pro Bold"/>
              </a:rPr>
              <a:t>3</a:t>
            </a:r>
            <a:r>
              <a:rPr lang="en-US" sz="2300">
                <a:solidFill>
                  <a:srgbClr val="E36571"/>
                </a:solidFill>
                <a:latin typeface="TT Commons Pro"/>
              </a:rPr>
              <a:t>” pada submenu bimbingan konseling, maka akan muncul tampilan berikut.</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1980770">
            <a:off x="13169450" y="-683088"/>
            <a:ext cx="7656728" cy="7656728"/>
          </a:xfrm>
          <a:custGeom>
            <a:avLst/>
            <a:gdLst/>
            <a:ahLst/>
            <a:cxnLst/>
            <a:rect r="r" b="b" t="t" l="l"/>
            <a:pathLst>
              <a:path h="7656728" w="7656728">
                <a:moveTo>
                  <a:pt x="0" y="0"/>
                </a:moveTo>
                <a:lnTo>
                  <a:pt x="7656728" y="0"/>
                </a:lnTo>
                <a:lnTo>
                  <a:pt x="7656728" y="7656728"/>
                </a:lnTo>
                <a:lnTo>
                  <a:pt x="0" y="7656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633303">
            <a:off x="-791780" y="8507403"/>
            <a:ext cx="3303956" cy="3303956"/>
          </a:xfrm>
          <a:custGeom>
            <a:avLst/>
            <a:gdLst/>
            <a:ahLst/>
            <a:cxnLst/>
            <a:rect r="r" b="b" t="t" l="l"/>
            <a:pathLst>
              <a:path h="3303956" w="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94358" y="1028700"/>
            <a:ext cx="998073" cy="998073"/>
          </a:xfrm>
          <a:custGeom>
            <a:avLst/>
            <a:gdLst/>
            <a:ahLst/>
            <a:cxnLst/>
            <a:rect r="r" b="b" t="t" l="l"/>
            <a:pathLst>
              <a:path h="998073" w="998073">
                <a:moveTo>
                  <a:pt x="0" y="0"/>
                </a:moveTo>
                <a:lnTo>
                  <a:pt x="998073" y="0"/>
                </a:lnTo>
                <a:lnTo>
                  <a:pt x="998073" y="998073"/>
                </a:lnTo>
                <a:lnTo>
                  <a:pt x="0" y="998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016159" y="3338025"/>
            <a:ext cx="12255682" cy="2944340"/>
          </a:xfrm>
          <a:custGeom>
            <a:avLst/>
            <a:gdLst/>
            <a:ahLst/>
            <a:cxnLst/>
            <a:rect r="r" b="b" t="t" l="l"/>
            <a:pathLst>
              <a:path h="2944340" w="12255682">
                <a:moveTo>
                  <a:pt x="0" y="0"/>
                </a:moveTo>
                <a:lnTo>
                  <a:pt x="12255682" y="0"/>
                </a:lnTo>
                <a:lnTo>
                  <a:pt x="12255682" y="2944340"/>
                </a:lnTo>
                <a:lnTo>
                  <a:pt x="0" y="2944340"/>
                </a:lnTo>
                <a:lnTo>
                  <a:pt x="0" y="0"/>
                </a:lnTo>
                <a:close/>
              </a:path>
            </a:pathLst>
          </a:custGeom>
          <a:blipFill>
            <a:blip r:embed="rId6"/>
            <a:stretch>
              <a:fillRect l="0" t="0" r="0" b="0"/>
            </a:stretch>
          </a:blipFill>
        </p:spPr>
      </p:sp>
      <p:sp>
        <p:nvSpPr>
          <p:cNvPr name="TextBox 6" id="6"/>
          <p:cNvSpPr txBox="true"/>
          <p:nvPr/>
        </p:nvSpPr>
        <p:spPr>
          <a:xfrm rot="0">
            <a:off x="3993876" y="7596815"/>
            <a:ext cx="10300247" cy="828675"/>
          </a:xfrm>
          <a:prstGeom prst="rect">
            <a:avLst/>
          </a:prstGeom>
        </p:spPr>
        <p:txBody>
          <a:bodyPr anchor="t" rtlCol="false" tIns="0" lIns="0" bIns="0" rIns="0">
            <a:spAutoFit/>
          </a:bodyPr>
          <a:lstStyle/>
          <a:p>
            <a:pPr algn="ctr">
              <a:lnSpc>
                <a:spcPts val="6599"/>
              </a:lnSpc>
            </a:pPr>
            <a:r>
              <a:rPr lang="en-US" sz="5499">
                <a:solidFill>
                  <a:srgbClr val="556FC2"/>
                </a:solidFill>
                <a:latin typeface="TT Commons Pro Bold"/>
              </a:rPr>
              <a:t>Menu Keluar</a:t>
            </a:r>
          </a:p>
        </p:txBody>
      </p:sp>
      <p:sp>
        <p:nvSpPr>
          <p:cNvPr name="TextBox 7" id="7"/>
          <p:cNvSpPr txBox="true"/>
          <p:nvPr/>
        </p:nvSpPr>
        <p:spPr>
          <a:xfrm rot="0">
            <a:off x="4722044" y="8639810"/>
            <a:ext cx="8843912" cy="1189355"/>
          </a:xfrm>
          <a:prstGeom prst="rect">
            <a:avLst/>
          </a:prstGeom>
        </p:spPr>
        <p:txBody>
          <a:bodyPr anchor="t" rtlCol="false" tIns="0" lIns="0" bIns="0" rIns="0">
            <a:spAutoFit/>
          </a:bodyPr>
          <a:lstStyle/>
          <a:p>
            <a:pPr algn="ctr">
              <a:lnSpc>
                <a:spcPts val="3220"/>
              </a:lnSpc>
            </a:pPr>
            <a:r>
              <a:rPr lang="en-US" sz="2300">
                <a:solidFill>
                  <a:srgbClr val="E36571"/>
                </a:solidFill>
                <a:latin typeface="TT Commons Pro"/>
              </a:rPr>
              <a:t>Jika user mengetik angka ”</a:t>
            </a:r>
            <a:r>
              <a:rPr lang="en-US" sz="2300">
                <a:solidFill>
                  <a:srgbClr val="E36571"/>
                </a:solidFill>
                <a:latin typeface="TT Commons Pro Bold"/>
              </a:rPr>
              <a:t>7</a:t>
            </a:r>
            <a:r>
              <a:rPr lang="en-US" sz="2300">
                <a:solidFill>
                  <a:srgbClr val="E36571"/>
                </a:solidFill>
                <a:latin typeface="TT Commons Pro"/>
              </a:rPr>
              <a:t>”, maka akan muncul tampilan menu keluar. Di dalam submenu ini, menandakan bahwa user telah selesai menggunakan program yang dijalankan.</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6710201" y="8742723"/>
            <a:ext cx="1175104" cy="1031153"/>
          </a:xfrm>
          <a:custGeom>
            <a:avLst/>
            <a:gdLst/>
            <a:ahLst/>
            <a:cxnLst/>
            <a:rect r="r" b="b" t="t" l="l"/>
            <a:pathLst>
              <a:path h="1031153" w="1175104">
                <a:moveTo>
                  <a:pt x="0" y="0"/>
                </a:moveTo>
                <a:lnTo>
                  <a:pt x="1175104" y="0"/>
                </a:lnTo>
                <a:lnTo>
                  <a:pt x="1175104" y="1031154"/>
                </a:lnTo>
                <a:lnTo>
                  <a:pt x="0" y="1031154"/>
                </a:lnTo>
                <a:lnTo>
                  <a:pt x="0" y="0"/>
                </a:lnTo>
                <a:close/>
              </a:path>
            </a:pathLst>
          </a:custGeom>
          <a:blipFill>
            <a:blip r:embed="rId2"/>
            <a:stretch>
              <a:fillRect l="0" t="0" r="0" b="0"/>
            </a:stretch>
          </a:blipFill>
        </p:spPr>
      </p:sp>
      <p:sp>
        <p:nvSpPr>
          <p:cNvPr name="Freeform 3" id="3"/>
          <p:cNvSpPr/>
          <p:nvPr/>
        </p:nvSpPr>
        <p:spPr>
          <a:xfrm flipH="false" flipV="false" rot="0">
            <a:off x="14955223" y="1077687"/>
            <a:ext cx="1552413" cy="1552413"/>
          </a:xfrm>
          <a:custGeom>
            <a:avLst/>
            <a:gdLst/>
            <a:ahLst/>
            <a:cxnLst/>
            <a:rect r="r" b="b" t="t" l="l"/>
            <a:pathLst>
              <a:path h="1552413" w="1552413">
                <a:moveTo>
                  <a:pt x="0" y="0"/>
                </a:moveTo>
                <a:lnTo>
                  <a:pt x="1552413" y="0"/>
                </a:lnTo>
                <a:lnTo>
                  <a:pt x="1552413" y="1552413"/>
                </a:lnTo>
                <a:lnTo>
                  <a:pt x="0" y="1552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039463" y="2435434"/>
            <a:ext cx="936346" cy="936346"/>
          </a:xfrm>
          <a:custGeom>
            <a:avLst/>
            <a:gdLst/>
            <a:ahLst/>
            <a:cxnLst/>
            <a:rect r="r" b="b" t="t" l="l"/>
            <a:pathLst>
              <a:path h="936346" w="936346">
                <a:moveTo>
                  <a:pt x="0" y="0"/>
                </a:moveTo>
                <a:lnTo>
                  <a:pt x="936346" y="0"/>
                </a:lnTo>
                <a:lnTo>
                  <a:pt x="936346" y="936346"/>
                </a:lnTo>
                <a:lnTo>
                  <a:pt x="0" y="936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17533" y="-662463"/>
            <a:ext cx="3566070" cy="3566070"/>
          </a:xfrm>
          <a:custGeom>
            <a:avLst/>
            <a:gdLst/>
            <a:ahLst/>
            <a:cxnLst/>
            <a:rect r="r" b="b" t="t" l="l"/>
            <a:pathLst>
              <a:path h="3566070" w="3566070">
                <a:moveTo>
                  <a:pt x="0" y="0"/>
                </a:moveTo>
                <a:lnTo>
                  <a:pt x="3566070" y="0"/>
                </a:lnTo>
                <a:lnTo>
                  <a:pt x="3566070" y="3566070"/>
                </a:lnTo>
                <a:lnTo>
                  <a:pt x="0" y="35660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839536" y="1077687"/>
            <a:ext cx="1552413" cy="1552413"/>
          </a:xfrm>
          <a:custGeom>
            <a:avLst/>
            <a:gdLst/>
            <a:ahLst/>
            <a:cxnLst/>
            <a:rect r="r" b="b" t="t" l="l"/>
            <a:pathLst>
              <a:path h="1552413" w="1552413">
                <a:moveTo>
                  <a:pt x="0" y="0"/>
                </a:moveTo>
                <a:lnTo>
                  <a:pt x="1552413" y="0"/>
                </a:lnTo>
                <a:lnTo>
                  <a:pt x="1552413" y="1552413"/>
                </a:lnTo>
                <a:lnTo>
                  <a:pt x="0" y="15524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12191" y="2435434"/>
            <a:ext cx="936346" cy="936346"/>
          </a:xfrm>
          <a:custGeom>
            <a:avLst/>
            <a:gdLst/>
            <a:ahLst/>
            <a:cxnLst/>
            <a:rect r="r" b="b" t="t" l="l"/>
            <a:pathLst>
              <a:path h="936346" w="936346">
                <a:moveTo>
                  <a:pt x="0" y="0"/>
                </a:moveTo>
                <a:lnTo>
                  <a:pt x="936346" y="0"/>
                </a:lnTo>
                <a:lnTo>
                  <a:pt x="936346" y="936346"/>
                </a:lnTo>
                <a:lnTo>
                  <a:pt x="0" y="936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102270" y="-754335"/>
            <a:ext cx="3566070" cy="3566070"/>
          </a:xfrm>
          <a:custGeom>
            <a:avLst/>
            <a:gdLst/>
            <a:ahLst/>
            <a:cxnLst/>
            <a:rect r="r" b="b" t="t" l="l"/>
            <a:pathLst>
              <a:path h="3566070" w="3566070">
                <a:moveTo>
                  <a:pt x="0" y="0"/>
                </a:moveTo>
                <a:lnTo>
                  <a:pt x="3566069" y="0"/>
                </a:lnTo>
                <a:lnTo>
                  <a:pt x="3566069" y="3566070"/>
                </a:lnTo>
                <a:lnTo>
                  <a:pt x="0" y="35660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6141247" y="4672785"/>
            <a:ext cx="6005506" cy="1763942"/>
            <a:chOff x="0" y="0"/>
            <a:chExt cx="1581697" cy="464577"/>
          </a:xfrm>
        </p:grpSpPr>
        <p:sp>
          <p:nvSpPr>
            <p:cNvPr name="Freeform 10" id="10"/>
            <p:cNvSpPr/>
            <p:nvPr/>
          </p:nvSpPr>
          <p:spPr>
            <a:xfrm flipH="false" flipV="false" rot="0">
              <a:off x="0" y="0"/>
              <a:ext cx="1581697" cy="464577"/>
            </a:xfrm>
            <a:custGeom>
              <a:avLst/>
              <a:gdLst/>
              <a:ahLst/>
              <a:cxnLst/>
              <a:rect r="r" b="b" t="t" l="l"/>
              <a:pathLst>
                <a:path h="464577" w="1581697">
                  <a:moveTo>
                    <a:pt x="65746" y="0"/>
                  </a:moveTo>
                  <a:lnTo>
                    <a:pt x="1515951" y="0"/>
                  </a:lnTo>
                  <a:cubicBezTo>
                    <a:pt x="1552262" y="0"/>
                    <a:pt x="1581697" y="29435"/>
                    <a:pt x="1581697" y="65746"/>
                  </a:cubicBezTo>
                  <a:lnTo>
                    <a:pt x="1581697" y="398831"/>
                  </a:lnTo>
                  <a:cubicBezTo>
                    <a:pt x="1581697" y="435142"/>
                    <a:pt x="1552262" y="464577"/>
                    <a:pt x="1515951" y="464577"/>
                  </a:cubicBezTo>
                  <a:lnTo>
                    <a:pt x="65746" y="464577"/>
                  </a:lnTo>
                  <a:cubicBezTo>
                    <a:pt x="29435" y="464577"/>
                    <a:pt x="0" y="435142"/>
                    <a:pt x="0" y="398831"/>
                  </a:cubicBezTo>
                  <a:lnTo>
                    <a:pt x="0" y="65746"/>
                  </a:lnTo>
                  <a:cubicBezTo>
                    <a:pt x="0" y="29435"/>
                    <a:pt x="29435" y="0"/>
                    <a:pt x="65746" y="0"/>
                  </a:cubicBezTo>
                  <a:close/>
                </a:path>
              </a:pathLst>
            </a:custGeom>
            <a:solidFill>
              <a:srgbClr val="556FC2"/>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sp>
        <p:nvSpPr>
          <p:cNvPr name="TextBox 12" id="12"/>
          <p:cNvSpPr txBox="true"/>
          <p:nvPr/>
        </p:nvSpPr>
        <p:spPr>
          <a:xfrm rot="0">
            <a:off x="7572833" y="5164232"/>
            <a:ext cx="4056664" cy="1533525"/>
          </a:xfrm>
          <a:prstGeom prst="rect">
            <a:avLst/>
          </a:prstGeom>
        </p:spPr>
        <p:txBody>
          <a:bodyPr anchor="t" rtlCol="false" tIns="0" lIns="0" bIns="0" rIns="0">
            <a:spAutoFit/>
          </a:bodyPr>
          <a:lstStyle/>
          <a:p>
            <a:pPr>
              <a:lnSpc>
                <a:spcPts val="6000"/>
              </a:lnSpc>
            </a:pPr>
            <a:r>
              <a:rPr lang="en-US" sz="5000">
                <a:solidFill>
                  <a:srgbClr val="F6F6F6"/>
                </a:solidFill>
                <a:latin typeface="Fredoka One"/>
              </a:rPr>
              <a:t>Penutup</a:t>
            </a:r>
          </a:p>
          <a:p>
            <a:pPr>
              <a:lnSpc>
                <a:spcPts val="6000"/>
              </a:lnSpc>
            </a:pPr>
          </a:p>
        </p:txBody>
      </p:sp>
      <p:sp>
        <p:nvSpPr>
          <p:cNvPr name="Freeform 13" id="13"/>
          <p:cNvSpPr/>
          <p:nvPr/>
        </p:nvSpPr>
        <p:spPr>
          <a:xfrm flipH="false" flipV="false" rot="0">
            <a:off x="5532512" y="3927678"/>
            <a:ext cx="1857168" cy="2431644"/>
          </a:xfrm>
          <a:custGeom>
            <a:avLst/>
            <a:gdLst/>
            <a:ahLst/>
            <a:cxnLst/>
            <a:rect r="r" b="b" t="t" l="l"/>
            <a:pathLst>
              <a:path h="2431644" w="1857168">
                <a:moveTo>
                  <a:pt x="0" y="0"/>
                </a:moveTo>
                <a:lnTo>
                  <a:pt x="1857168" y="0"/>
                </a:lnTo>
                <a:lnTo>
                  <a:pt x="1857168" y="2431644"/>
                </a:lnTo>
                <a:lnTo>
                  <a:pt x="0" y="24316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9904258" y="1212842"/>
            <a:ext cx="3279267" cy="3279267"/>
          </a:xfrm>
          <a:custGeom>
            <a:avLst/>
            <a:gdLst/>
            <a:ahLst/>
            <a:cxnLst/>
            <a:rect r="r" b="b" t="t" l="l"/>
            <a:pathLst>
              <a:path h="3279267" w="3279267">
                <a:moveTo>
                  <a:pt x="0" y="0"/>
                </a:moveTo>
                <a:lnTo>
                  <a:pt x="3279266" y="0"/>
                </a:lnTo>
                <a:lnTo>
                  <a:pt x="3279266" y="3279267"/>
                </a:lnTo>
                <a:lnTo>
                  <a:pt x="0" y="3279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451899" y="3828852"/>
            <a:ext cx="6142476" cy="6142476"/>
          </a:xfrm>
          <a:custGeom>
            <a:avLst/>
            <a:gdLst/>
            <a:ahLst/>
            <a:cxnLst/>
            <a:rect r="r" b="b" t="t" l="l"/>
            <a:pathLst>
              <a:path h="6142476" w="6142476">
                <a:moveTo>
                  <a:pt x="0" y="0"/>
                </a:moveTo>
                <a:lnTo>
                  <a:pt x="6142476" y="0"/>
                </a:lnTo>
                <a:lnTo>
                  <a:pt x="6142476" y="6142476"/>
                </a:lnTo>
                <a:lnTo>
                  <a:pt x="0" y="61424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345522" y="1445589"/>
            <a:ext cx="7676005" cy="6764479"/>
          </a:xfrm>
          <a:custGeom>
            <a:avLst/>
            <a:gdLst/>
            <a:ahLst/>
            <a:cxnLst/>
            <a:rect r="r" b="b" t="t" l="l"/>
            <a:pathLst>
              <a:path h="6764479" w="7676005">
                <a:moveTo>
                  <a:pt x="0" y="0"/>
                </a:moveTo>
                <a:lnTo>
                  <a:pt x="7676005" y="0"/>
                </a:lnTo>
                <a:lnTo>
                  <a:pt x="7676005" y="6764479"/>
                </a:lnTo>
                <a:lnTo>
                  <a:pt x="0" y="6764479"/>
                </a:lnTo>
                <a:lnTo>
                  <a:pt x="0" y="0"/>
                </a:lnTo>
                <a:close/>
              </a:path>
            </a:pathLst>
          </a:custGeom>
          <a:blipFill>
            <a:blip r:embed="rId6"/>
            <a:stretch>
              <a:fillRect l="0" t="0" r="0" b="0"/>
            </a:stretch>
          </a:blipFill>
        </p:spPr>
      </p:sp>
      <p:sp>
        <p:nvSpPr>
          <p:cNvPr name="Freeform 5" id="5"/>
          <p:cNvSpPr/>
          <p:nvPr/>
        </p:nvSpPr>
        <p:spPr>
          <a:xfrm flipH="false" flipV="false" rot="0">
            <a:off x="14198490" y="2278234"/>
            <a:ext cx="1148482" cy="1148482"/>
          </a:xfrm>
          <a:custGeom>
            <a:avLst/>
            <a:gdLst/>
            <a:ahLst/>
            <a:cxnLst/>
            <a:rect r="r" b="b" t="t" l="l"/>
            <a:pathLst>
              <a:path h="1148482" w="1148482">
                <a:moveTo>
                  <a:pt x="0" y="0"/>
                </a:moveTo>
                <a:lnTo>
                  <a:pt x="1148483" y="0"/>
                </a:lnTo>
                <a:lnTo>
                  <a:pt x="1148483" y="1148482"/>
                </a:lnTo>
                <a:lnTo>
                  <a:pt x="0" y="11484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144000" y="6625079"/>
            <a:ext cx="1148482" cy="1148482"/>
          </a:xfrm>
          <a:custGeom>
            <a:avLst/>
            <a:gdLst/>
            <a:ahLst/>
            <a:cxnLst/>
            <a:rect r="r" b="b" t="t" l="l"/>
            <a:pathLst>
              <a:path h="1148482" w="1148482">
                <a:moveTo>
                  <a:pt x="0" y="0"/>
                </a:moveTo>
                <a:lnTo>
                  <a:pt x="1148482" y="0"/>
                </a:lnTo>
                <a:lnTo>
                  <a:pt x="1148482" y="1148482"/>
                </a:lnTo>
                <a:lnTo>
                  <a:pt x="0" y="11484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419485">
            <a:off x="-1780245" y="800501"/>
            <a:ext cx="4802016" cy="4802016"/>
          </a:xfrm>
          <a:custGeom>
            <a:avLst/>
            <a:gdLst/>
            <a:ahLst/>
            <a:cxnLst/>
            <a:rect r="r" b="b" t="t" l="l"/>
            <a:pathLst>
              <a:path h="4802016" w="4802016">
                <a:moveTo>
                  <a:pt x="0" y="0"/>
                </a:moveTo>
                <a:lnTo>
                  <a:pt x="4802016" y="0"/>
                </a:lnTo>
                <a:lnTo>
                  <a:pt x="4802016" y="4802015"/>
                </a:lnTo>
                <a:lnTo>
                  <a:pt x="0" y="48020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825500">
            <a:off x="16236461" y="-628209"/>
            <a:ext cx="3313818" cy="3313818"/>
          </a:xfrm>
          <a:custGeom>
            <a:avLst/>
            <a:gdLst/>
            <a:ahLst/>
            <a:cxnLst/>
            <a:rect r="r" b="b" t="t" l="l"/>
            <a:pathLst>
              <a:path h="3313818" w="3313818">
                <a:moveTo>
                  <a:pt x="0" y="0"/>
                </a:moveTo>
                <a:lnTo>
                  <a:pt x="3313818" y="0"/>
                </a:lnTo>
                <a:lnTo>
                  <a:pt x="3313818" y="3313818"/>
                </a:lnTo>
                <a:lnTo>
                  <a:pt x="0" y="33138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336918">
            <a:off x="8954819" y="8669278"/>
            <a:ext cx="907230" cy="907230"/>
          </a:xfrm>
          <a:custGeom>
            <a:avLst/>
            <a:gdLst/>
            <a:ahLst/>
            <a:cxnLst/>
            <a:rect r="r" b="b" t="t" l="l"/>
            <a:pathLst>
              <a:path h="907230" w="907230">
                <a:moveTo>
                  <a:pt x="0" y="0"/>
                </a:moveTo>
                <a:lnTo>
                  <a:pt x="907230" y="0"/>
                </a:lnTo>
                <a:lnTo>
                  <a:pt x="907230" y="907230"/>
                </a:lnTo>
                <a:lnTo>
                  <a:pt x="0" y="907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620763" y="1859926"/>
            <a:ext cx="8523237" cy="7758791"/>
            <a:chOff x="0" y="0"/>
            <a:chExt cx="2244803" cy="2043468"/>
          </a:xfrm>
        </p:grpSpPr>
        <p:sp>
          <p:nvSpPr>
            <p:cNvPr name="Freeform 11" id="11"/>
            <p:cNvSpPr/>
            <p:nvPr/>
          </p:nvSpPr>
          <p:spPr>
            <a:xfrm flipH="false" flipV="false" rot="0">
              <a:off x="0" y="0"/>
              <a:ext cx="2244803" cy="2043468"/>
            </a:xfrm>
            <a:custGeom>
              <a:avLst/>
              <a:gdLst/>
              <a:ahLst/>
              <a:cxnLst/>
              <a:rect r="r" b="b" t="t" l="l"/>
              <a:pathLst>
                <a:path h="2043468" w="2244803">
                  <a:moveTo>
                    <a:pt x="46325" y="0"/>
                  </a:moveTo>
                  <a:lnTo>
                    <a:pt x="2198478" y="0"/>
                  </a:lnTo>
                  <a:cubicBezTo>
                    <a:pt x="2224063" y="0"/>
                    <a:pt x="2244803" y="20740"/>
                    <a:pt x="2244803" y="46325"/>
                  </a:cubicBezTo>
                  <a:lnTo>
                    <a:pt x="2244803" y="1997143"/>
                  </a:lnTo>
                  <a:cubicBezTo>
                    <a:pt x="2244803" y="2022727"/>
                    <a:pt x="2224063" y="2043468"/>
                    <a:pt x="2198478" y="2043468"/>
                  </a:cubicBezTo>
                  <a:lnTo>
                    <a:pt x="46325" y="2043468"/>
                  </a:lnTo>
                  <a:cubicBezTo>
                    <a:pt x="34039" y="2043468"/>
                    <a:pt x="22256" y="2038587"/>
                    <a:pt x="13568" y="2029899"/>
                  </a:cubicBezTo>
                  <a:cubicBezTo>
                    <a:pt x="4881" y="2021212"/>
                    <a:pt x="0" y="2009429"/>
                    <a:pt x="0" y="1997143"/>
                  </a:cubicBezTo>
                  <a:lnTo>
                    <a:pt x="0" y="46325"/>
                  </a:lnTo>
                  <a:cubicBezTo>
                    <a:pt x="0" y="20740"/>
                    <a:pt x="20740" y="0"/>
                    <a:pt x="46325" y="0"/>
                  </a:cubicBezTo>
                  <a:close/>
                </a:path>
              </a:pathLst>
            </a:custGeom>
            <a:solidFill>
              <a:srgbClr val="FFFFFF"/>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3079"/>
                </a:lnSpc>
              </a:pPr>
            </a:p>
          </p:txBody>
        </p:sp>
      </p:grpSp>
      <p:sp>
        <p:nvSpPr>
          <p:cNvPr name="TextBox 13" id="13"/>
          <p:cNvSpPr txBox="true"/>
          <p:nvPr/>
        </p:nvSpPr>
        <p:spPr>
          <a:xfrm rot="0">
            <a:off x="1085811" y="916951"/>
            <a:ext cx="7593142" cy="828675"/>
          </a:xfrm>
          <a:prstGeom prst="rect">
            <a:avLst/>
          </a:prstGeom>
        </p:spPr>
        <p:txBody>
          <a:bodyPr anchor="t" rtlCol="false" tIns="0" lIns="0" bIns="0" rIns="0">
            <a:spAutoFit/>
          </a:bodyPr>
          <a:lstStyle/>
          <a:p>
            <a:pPr>
              <a:lnSpc>
                <a:spcPts val="6599"/>
              </a:lnSpc>
            </a:pPr>
            <a:r>
              <a:rPr lang="en-US" sz="5499">
                <a:solidFill>
                  <a:srgbClr val="556FC2"/>
                </a:solidFill>
                <a:latin typeface="Fredoka One"/>
              </a:rPr>
              <a:t>Kesimpulan</a:t>
            </a:r>
          </a:p>
        </p:txBody>
      </p:sp>
      <p:sp>
        <p:nvSpPr>
          <p:cNvPr name="TextBox 14" id="14"/>
          <p:cNvSpPr txBox="true"/>
          <p:nvPr/>
        </p:nvSpPr>
        <p:spPr>
          <a:xfrm rot="0">
            <a:off x="1085811" y="2050017"/>
            <a:ext cx="7802569" cy="7208283"/>
          </a:xfrm>
          <a:prstGeom prst="rect">
            <a:avLst/>
          </a:prstGeom>
        </p:spPr>
        <p:txBody>
          <a:bodyPr anchor="t" rtlCol="false" tIns="0" lIns="0" bIns="0" rIns="0">
            <a:spAutoFit/>
          </a:bodyPr>
          <a:lstStyle/>
          <a:p>
            <a:pPr algn="just">
              <a:lnSpc>
                <a:spcPts val="2743"/>
              </a:lnSpc>
            </a:pPr>
            <a:r>
              <a:rPr lang="en-US" sz="1959">
                <a:solidFill>
                  <a:srgbClr val="E36571"/>
                </a:solidFill>
                <a:latin typeface="Poppins Medium"/>
              </a:rPr>
              <a:t>Pengolahan data yang efisien dan akurat dalam bidang pendidikan dapat dicapai melalui metode digital. Penggunaan program pengolahan data siswa membawa berbagai manfaat, seperti efisiensi dan produktivitas, akurasi dan ketepatan data, pemantauan perkembangan siswa yang lebih baik, pengambilan keputusan yang lebih baik, peningkatan kualitas pelayanan dan komunikasi, keamanan dan privasi data, integrasi dan kolaborasi, manajemen SPP, persyaratan regulasi dan pelaporan, serta persiapan untuk masa depan digital. Program ini membantu meminimalisir kesalahan input data secara manual, meningkatkan efisiensi pengelolaan data siswa, dan mengurangi risiko kehilangan data serta penggunaan kertas berlebihan. Selain itu, program pengolahan data siswa memungkinkan sekolah memperoleh informasi yang akurat dan terkini, memantau perkembangan siswa secara keseluruhan, meningkatkan kualitas pelayanan dan komunikasi, serta memenuhi persyaratan regulasi dan pelaporan data siswa dengan cepat dan akurat. Penggunaan metode digital dalam pengolahan data siswa memberikan dampak positif dalam efisiensi, akurasi, dan pelayanan di bidang pendidikan.</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solidFill>
          <a:srgbClr val="556FC2"/>
        </a:solidFill>
      </p:bgPr>
    </p:bg>
    <p:spTree>
      <p:nvGrpSpPr>
        <p:cNvPr id="1" name=""/>
        <p:cNvGrpSpPr/>
        <p:nvPr/>
      </p:nvGrpSpPr>
      <p:grpSpPr>
        <a:xfrm>
          <a:off x="0" y="0"/>
          <a:ext cx="0" cy="0"/>
          <a:chOff x="0" y="0"/>
          <a:chExt cx="0" cy="0"/>
        </a:xfrm>
      </p:grpSpPr>
      <p:sp>
        <p:nvSpPr>
          <p:cNvPr name="Freeform 2" id="2"/>
          <p:cNvSpPr/>
          <p:nvPr/>
        </p:nvSpPr>
        <p:spPr>
          <a:xfrm flipH="false" flipV="false" rot="0">
            <a:off x="896490" y="4663517"/>
            <a:ext cx="5505765" cy="3661333"/>
          </a:xfrm>
          <a:custGeom>
            <a:avLst/>
            <a:gdLst/>
            <a:ahLst/>
            <a:cxnLst/>
            <a:rect r="r" b="b" t="t" l="l"/>
            <a:pathLst>
              <a:path h="3661333" w="5505765">
                <a:moveTo>
                  <a:pt x="0" y="0"/>
                </a:moveTo>
                <a:lnTo>
                  <a:pt x="5505764" y="0"/>
                </a:lnTo>
                <a:lnTo>
                  <a:pt x="5505764" y="3661333"/>
                </a:lnTo>
                <a:lnTo>
                  <a:pt x="0" y="36613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31358" y="-781349"/>
            <a:ext cx="4356642" cy="4356642"/>
          </a:xfrm>
          <a:custGeom>
            <a:avLst/>
            <a:gdLst/>
            <a:ahLst/>
            <a:cxnLst/>
            <a:rect r="r" b="b" t="t" l="l"/>
            <a:pathLst>
              <a:path h="4356642" w="4356642">
                <a:moveTo>
                  <a:pt x="0" y="0"/>
                </a:moveTo>
                <a:lnTo>
                  <a:pt x="4356642" y="0"/>
                </a:lnTo>
                <a:lnTo>
                  <a:pt x="4356642" y="4356643"/>
                </a:lnTo>
                <a:lnTo>
                  <a:pt x="0" y="43566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633303">
            <a:off x="-646581" y="7659958"/>
            <a:ext cx="4356642" cy="4356642"/>
          </a:xfrm>
          <a:custGeom>
            <a:avLst/>
            <a:gdLst/>
            <a:ahLst/>
            <a:cxnLst/>
            <a:rect r="r" b="b" t="t" l="l"/>
            <a:pathLst>
              <a:path h="4356642" w="4356642">
                <a:moveTo>
                  <a:pt x="0" y="0"/>
                </a:moveTo>
                <a:lnTo>
                  <a:pt x="4356642" y="0"/>
                </a:lnTo>
                <a:lnTo>
                  <a:pt x="4356642" y="4356642"/>
                </a:lnTo>
                <a:lnTo>
                  <a:pt x="0" y="43566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a:grpSpLocks noChangeAspect="true"/>
          </p:cNvGrpSpPr>
          <p:nvPr/>
        </p:nvGrpSpPr>
        <p:grpSpPr>
          <a:xfrm rot="0">
            <a:off x="16448277" y="8324850"/>
            <a:ext cx="566465" cy="566465"/>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sp>
        <p:nvSpPr>
          <p:cNvPr name="Freeform 7" id="7"/>
          <p:cNvSpPr/>
          <p:nvPr/>
        </p:nvSpPr>
        <p:spPr>
          <a:xfrm flipH="false" flipV="false" rot="0">
            <a:off x="16595328" y="8484110"/>
            <a:ext cx="272364" cy="247946"/>
          </a:xfrm>
          <a:custGeom>
            <a:avLst/>
            <a:gdLst/>
            <a:ahLst/>
            <a:cxnLst/>
            <a:rect r="r" b="b" t="t" l="l"/>
            <a:pathLst>
              <a:path h="247946" w="272364">
                <a:moveTo>
                  <a:pt x="0" y="0"/>
                </a:moveTo>
                <a:lnTo>
                  <a:pt x="272364" y="0"/>
                </a:lnTo>
                <a:lnTo>
                  <a:pt x="272364" y="247945"/>
                </a:lnTo>
                <a:lnTo>
                  <a:pt x="0" y="247945"/>
                </a:lnTo>
                <a:lnTo>
                  <a:pt x="0" y="0"/>
                </a:lnTo>
                <a:close/>
              </a:path>
            </a:pathLst>
          </a:custGeom>
          <a:blipFill>
            <a:blip r:embed="rId6">
              <a:extLst>
                <a:ext uri="{96DAC541-7B7A-43D3-8B79-37D633B846F1}">
                  <asvg:svgBlip xmlns:asvg="http://schemas.microsoft.com/office/drawing/2016/SVG/main" r:embed="rId7"/>
                </a:ext>
              </a:extLst>
            </a:blip>
            <a:stretch>
              <a:fillRect l="-48475" t="0" r="0" b="-57760"/>
            </a:stretch>
          </a:blipFill>
        </p:spPr>
      </p:sp>
      <p:sp>
        <p:nvSpPr>
          <p:cNvPr name="TextBox 8" id="8"/>
          <p:cNvSpPr txBox="true"/>
          <p:nvPr/>
        </p:nvSpPr>
        <p:spPr>
          <a:xfrm rot="0">
            <a:off x="5031052" y="614362"/>
            <a:ext cx="8225897" cy="828675"/>
          </a:xfrm>
          <a:prstGeom prst="rect">
            <a:avLst/>
          </a:prstGeom>
        </p:spPr>
        <p:txBody>
          <a:bodyPr anchor="t" rtlCol="false" tIns="0" lIns="0" bIns="0" rIns="0">
            <a:spAutoFit/>
          </a:bodyPr>
          <a:lstStyle/>
          <a:p>
            <a:pPr algn="ctr">
              <a:lnSpc>
                <a:spcPts val="6599"/>
              </a:lnSpc>
            </a:pPr>
            <a:r>
              <a:rPr lang="en-US" sz="5499">
                <a:solidFill>
                  <a:srgbClr val="F6F6F6"/>
                </a:solidFill>
                <a:latin typeface="Fredoka One"/>
              </a:rPr>
              <a:t>Saran</a:t>
            </a:r>
          </a:p>
        </p:txBody>
      </p:sp>
      <p:sp>
        <p:nvSpPr>
          <p:cNvPr name="TextBox 9" id="9"/>
          <p:cNvSpPr txBox="true"/>
          <p:nvPr/>
        </p:nvSpPr>
        <p:spPr>
          <a:xfrm rot="0">
            <a:off x="7441107" y="5095875"/>
            <a:ext cx="3410155" cy="382270"/>
          </a:xfrm>
          <a:prstGeom prst="rect">
            <a:avLst/>
          </a:prstGeom>
        </p:spPr>
        <p:txBody>
          <a:bodyPr anchor="t" rtlCol="false" tIns="0" lIns="0" bIns="0" rIns="0">
            <a:spAutoFit/>
          </a:bodyPr>
          <a:lstStyle/>
          <a:p>
            <a:pPr algn="ctr">
              <a:lnSpc>
                <a:spcPts val="3079"/>
              </a:lnSpc>
            </a:pPr>
            <a:r>
              <a:rPr lang="en-US" sz="2199" spc="43">
                <a:solidFill>
                  <a:srgbClr val="556FC2"/>
                </a:solidFill>
                <a:latin typeface="TT Commons Pro Bold"/>
              </a:rPr>
              <a:t>Medical Center</a:t>
            </a:r>
          </a:p>
        </p:txBody>
      </p:sp>
      <p:sp>
        <p:nvSpPr>
          <p:cNvPr name="TextBox 10" id="10"/>
          <p:cNvSpPr txBox="true"/>
          <p:nvPr/>
        </p:nvSpPr>
        <p:spPr>
          <a:xfrm rot="0">
            <a:off x="12507033" y="5095875"/>
            <a:ext cx="3410155" cy="382270"/>
          </a:xfrm>
          <a:prstGeom prst="rect">
            <a:avLst/>
          </a:prstGeom>
        </p:spPr>
        <p:txBody>
          <a:bodyPr anchor="t" rtlCol="false" tIns="0" lIns="0" bIns="0" rIns="0">
            <a:spAutoFit/>
          </a:bodyPr>
          <a:lstStyle/>
          <a:p>
            <a:pPr algn="ctr">
              <a:lnSpc>
                <a:spcPts val="3079"/>
              </a:lnSpc>
            </a:pPr>
            <a:r>
              <a:rPr lang="en-US" sz="2199" spc="43">
                <a:solidFill>
                  <a:srgbClr val="556FC2"/>
                </a:solidFill>
                <a:latin typeface="TT Commons Pro Bold"/>
              </a:rPr>
              <a:t>Sports Center</a:t>
            </a:r>
          </a:p>
        </p:txBody>
      </p:sp>
      <p:sp>
        <p:nvSpPr>
          <p:cNvPr name="TextBox 11" id="11"/>
          <p:cNvSpPr txBox="true"/>
          <p:nvPr/>
        </p:nvSpPr>
        <p:spPr>
          <a:xfrm rot="0">
            <a:off x="10014762" y="7887220"/>
            <a:ext cx="3410155" cy="382270"/>
          </a:xfrm>
          <a:prstGeom prst="rect">
            <a:avLst/>
          </a:prstGeom>
        </p:spPr>
        <p:txBody>
          <a:bodyPr anchor="t" rtlCol="false" tIns="0" lIns="0" bIns="0" rIns="0">
            <a:spAutoFit/>
          </a:bodyPr>
          <a:lstStyle/>
          <a:p>
            <a:pPr algn="ctr">
              <a:lnSpc>
                <a:spcPts val="3079"/>
              </a:lnSpc>
            </a:pPr>
            <a:r>
              <a:rPr lang="en-US" sz="2199" spc="43">
                <a:solidFill>
                  <a:srgbClr val="556FC2"/>
                </a:solidFill>
                <a:latin typeface="TT Commons Pro Bold"/>
              </a:rPr>
              <a:t>Library</a:t>
            </a:r>
          </a:p>
        </p:txBody>
      </p:sp>
      <p:sp>
        <p:nvSpPr>
          <p:cNvPr name="Freeform 12" id="12"/>
          <p:cNvSpPr/>
          <p:nvPr/>
        </p:nvSpPr>
        <p:spPr>
          <a:xfrm flipH="false" flipV="false" rot="0">
            <a:off x="6402254" y="1909204"/>
            <a:ext cx="5505765" cy="3661333"/>
          </a:xfrm>
          <a:custGeom>
            <a:avLst/>
            <a:gdLst/>
            <a:ahLst/>
            <a:cxnLst/>
            <a:rect r="r" b="b" t="t" l="l"/>
            <a:pathLst>
              <a:path h="3661333" w="5505765">
                <a:moveTo>
                  <a:pt x="0" y="0"/>
                </a:moveTo>
                <a:lnTo>
                  <a:pt x="5505765" y="0"/>
                </a:lnTo>
                <a:lnTo>
                  <a:pt x="5505765" y="3661333"/>
                </a:lnTo>
                <a:lnTo>
                  <a:pt x="0" y="36613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6858685" y="2134943"/>
            <a:ext cx="4592903" cy="349250"/>
          </a:xfrm>
          <a:prstGeom prst="rect">
            <a:avLst/>
          </a:prstGeom>
        </p:spPr>
        <p:txBody>
          <a:bodyPr anchor="t" rtlCol="false" tIns="0" lIns="0" bIns="0" rIns="0">
            <a:spAutoFit/>
          </a:bodyPr>
          <a:lstStyle/>
          <a:p>
            <a:pPr algn="ctr">
              <a:lnSpc>
                <a:spcPts val="2800"/>
              </a:lnSpc>
            </a:pPr>
            <a:r>
              <a:rPr lang="en-US" sz="2000" spc="40">
                <a:solidFill>
                  <a:srgbClr val="556FC2"/>
                </a:solidFill>
                <a:latin typeface="Fredoka One"/>
              </a:rPr>
              <a:t>Menjaga keamanan dan privasi data</a:t>
            </a:r>
          </a:p>
        </p:txBody>
      </p:sp>
      <p:sp>
        <p:nvSpPr>
          <p:cNvPr name="Freeform 14" id="14"/>
          <p:cNvSpPr/>
          <p:nvPr/>
        </p:nvSpPr>
        <p:spPr>
          <a:xfrm flipH="false" flipV="false" rot="0">
            <a:off x="11889487" y="4663517"/>
            <a:ext cx="5505765" cy="3661333"/>
          </a:xfrm>
          <a:custGeom>
            <a:avLst/>
            <a:gdLst/>
            <a:ahLst/>
            <a:cxnLst/>
            <a:rect r="r" b="b" t="t" l="l"/>
            <a:pathLst>
              <a:path h="3661333" w="5505765">
                <a:moveTo>
                  <a:pt x="0" y="0"/>
                </a:moveTo>
                <a:lnTo>
                  <a:pt x="5505764" y="0"/>
                </a:lnTo>
                <a:lnTo>
                  <a:pt x="5505764" y="3661333"/>
                </a:lnTo>
                <a:lnTo>
                  <a:pt x="0" y="36613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352920" y="4945063"/>
            <a:ext cx="4592903" cy="701675"/>
          </a:xfrm>
          <a:prstGeom prst="rect">
            <a:avLst/>
          </a:prstGeom>
        </p:spPr>
        <p:txBody>
          <a:bodyPr anchor="t" rtlCol="false" tIns="0" lIns="0" bIns="0" rIns="0">
            <a:spAutoFit/>
          </a:bodyPr>
          <a:lstStyle/>
          <a:p>
            <a:pPr algn="ctr">
              <a:lnSpc>
                <a:spcPts val="2800"/>
              </a:lnSpc>
            </a:pPr>
            <a:r>
              <a:rPr lang="en-US" sz="2000" spc="40">
                <a:solidFill>
                  <a:srgbClr val="556FC2"/>
                </a:solidFill>
                <a:latin typeface="Fredoka One"/>
              </a:rPr>
              <a:t>Melakukan pelatihan dan pemahaman terhadap staf sekolah</a:t>
            </a:r>
          </a:p>
        </p:txBody>
      </p:sp>
      <p:sp>
        <p:nvSpPr>
          <p:cNvPr name="TextBox 16" id="16"/>
          <p:cNvSpPr txBox="true"/>
          <p:nvPr/>
        </p:nvSpPr>
        <p:spPr>
          <a:xfrm rot="0">
            <a:off x="12365219" y="4961573"/>
            <a:ext cx="4592903" cy="701675"/>
          </a:xfrm>
          <a:prstGeom prst="rect">
            <a:avLst/>
          </a:prstGeom>
        </p:spPr>
        <p:txBody>
          <a:bodyPr anchor="t" rtlCol="false" tIns="0" lIns="0" bIns="0" rIns="0">
            <a:spAutoFit/>
          </a:bodyPr>
          <a:lstStyle/>
          <a:p>
            <a:pPr algn="ctr">
              <a:lnSpc>
                <a:spcPts val="2800"/>
              </a:lnSpc>
            </a:pPr>
            <a:r>
              <a:rPr lang="en-US" sz="2000" spc="40">
                <a:solidFill>
                  <a:srgbClr val="556FC2"/>
                </a:solidFill>
                <a:latin typeface="Fredoka One"/>
              </a:rPr>
              <a:t>Melakukan pemantauan dan evaluasi secara berkala</a:t>
            </a:r>
          </a:p>
        </p:txBody>
      </p:sp>
      <p:sp>
        <p:nvSpPr>
          <p:cNvPr name="TextBox 17" id="17"/>
          <p:cNvSpPr txBox="true"/>
          <p:nvPr/>
        </p:nvSpPr>
        <p:spPr>
          <a:xfrm rot="0">
            <a:off x="6771485" y="2568296"/>
            <a:ext cx="4745030" cy="2305050"/>
          </a:xfrm>
          <a:prstGeom prst="rect">
            <a:avLst/>
          </a:prstGeom>
        </p:spPr>
        <p:txBody>
          <a:bodyPr anchor="t" rtlCol="false" tIns="0" lIns="0" bIns="0" rIns="0">
            <a:spAutoFit/>
          </a:bodyPr>
          <a:lstStyle/>
          <a:p>
            <a:pPr algn="just">
              <a:lnSpc>
                <a:spcPts val="2280"/>
              </a:lnSpc>
            </a:pPr>
            <a:r>
              <a:rPr lang="en-US" sz="1900" spc="38">
                <a:solidFill>
                  <a:srgbClr val="E36571"/>
                </a:solidFill>
                <a:latin typeface="Poppins Medium"/>
              </a:rPr>
              <a:t>Memastikan sistem yang digunakan memiliki fitur keamanan yang memadai, seperti enkripsi data dan pengaturan izin akses. Selain itu, tetap patuhi aturan privasi data siswa dan pastikan bahwa data tersebut hanya dapat diakses oleh pihak yang berwenang.</a:t>
            </a:r>
          </a:p>
        </p:txBody>
      </p:sp>
      <p:sp>
        <p:nvSpPr>
          <p:cNvPr name="TextBox 18" id="18"/>
          <p:cNvSpPr txBox="true"/>
          <p:nvPr/>
        </p:nvSpPr>
        <p:spPr>
          <a:xfrm rot="0">
            <a:off x="1276857" y="5762339"/>
            <a:ext cx="4745030" cy="2076450"/>
          </a:xfrm>
          <a:prstGeom prst="rect">
            <a:avLst/>
          </a:prstGeom>
        </p:spPr>
        <p:txBody>
          <a:bodyPr anchor="t" rtlCol="false" tIns="0" lIns="0" bIns="0" rIns="0">
            <a:spAutoFit/>
          </a:bodyPr>
          <a:lstStyle/>
          <a:p>
            <a:pPr algn="just">
              <a:lnSpc>
                <a:spcPts val="1800"/>
              </a:lnSpc>
            </a:pPr>
            <a:r>
              <a:rPr lang="en-US" sz="1500" spc="30">
                <a:solidFill>
                  <a:srgbClr val="E36571"/>
                </a:solidFill>
                <a:latin typeface="Poppins Medium"/>
              </a:rPr>
              <a:t>Sebelum mengimplementasikan sistem baru, sebaiknya memberikan pelatihan kepada staf sekolah agar mereka dapat memahami dan menggunakan sistem tersebut dengan baik dan memastikan mereka mengerti cara menggunakan fitur-fitur yang disediakan dan memaksimalkan manfaat dari pengolahan data siswa yang efisien.</a:t>
            </a:r>
          </a:p>
          <a:p>
            <a:pPr algn="just">
              <a:lnSpc>
                <a:spcPts val="1800"/>
              </a:lnSpc>
            </a:pPr>
          </a:p>
        </p:txBody>
      </p:sp>
      <p:sp>
        <p:nvSpPr>
          <p:cNvPr name="TextBox 19" id="19"/>
          <p:cNvSpPr txBox="true"/>
          <p:nvPr/>
        </p:nvSpPr>
        <p:spPr>
          <a:xfrm rot="0">
            <a:off x="12269854" y="5876639"/>
            <a:ext cx="4745030" cy="1685925"/>
          </a:xfrm>
          <a:prstGeom prst="rect">
            <a:avLst/>
          </a:prstGeom>
        </p:spPr>
        <p:txBody>
          <a:bodyPr anchor="t" rtlCol="false" tIns="0" lIns="0" bIns="0" rIns="0">
            <a:spAutoFit/>
          </a:bodyPr>
          <a:lstStyle/>
          <a:p>
            <a:pPr algn="just">
              <a:lnSpc>
                <a:spcPts val="1920"/>
              </a:lnSpc>
            </a:pPr>
            <a:r>
              <a:rPr lang="en-US" sz="1600" spc="32">
                <a:solidFill>
                  <a:srgbClr val="E36571"/>
                </a:solidFill>
                <a:latin typeface="Poppins Medium"/>
              </a:rPr>
              <a:t>Melakukan pemantauan dan evaluasi secara berkala untuk memastikan sistem berjalan dengan baik dan memenuhi kebutuhan sekolah. Mengidentifikasi area yang perlu ditingkatkan atau perbaikan yang diperlukan untuk meningkatkan efisiensi dan efektivitas pengolahan data.</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solidFill>
          <a:srgbClr val="556FC2"/>
        </a:solidFill>
      </p:bgPr>
    </p:bg>
    <p:spTree>
      <p:nvGrpSpPr>
        <p:cNvPr id="1" name=""/>
        <p:cNvGrpSpPr/>
        <p:nvPr/>
      </p:nvGrpSpPr>
      <p:grpSpPr>
        <a:xfrm>
          <a:off x="0" y="0"/>
          <a:ext cx="0" cy="0"/>
          <a:chOff x="0" y="0"/>
          <a:chExt cx="0" cy="0"/>
        </a:xfrm>
      </p:grpSpPr>
      <p:sp>
        <p:nvSpPr>
          <p:cNvPr name="Freeform 2" id="2"/>
          <p:cNvSpPr/>
          <p:nvPr/>
        </p:nvSpPr>
        <p:spPr>
          <a:xfrm flipH="false" flipV="false" rot="0">
            <a:off x="3163831" y="2187195"/>
            <a:ext cx="5384684" cy="5384684"/>
          </a:xfrm>
          <a:custGeom>
            <a:avLst/>
            <a:gdLst/>
            <a:ahLst/>
            <a:cxnLst/>
            <a:rect r="r" b="b" t="t" l="l"/>
            <a:pathLst>
              <a:path h="5384684" w="5384684">
                <a:moveTo>
                  <a:pt x="0" y="0"/>
                </a:moveTo>
                <a:lnTo>
                  <a:pt x="5384684" y="0"/>
                </a:lnTo>
                <a:lnTo>
                  <a:pt x="5384684" y="5384684"/>
                </a:lnTo>
                <a:lnTo>
                  <a:pt x="0" y="53846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24300" y="6106683"/>
            <a:ext cx="2268297" cy="2268297"/>
          </a:xfrm>
          <a:custGeom>
            <a:avLst/>
            <a:gdLst/>
            <a:ahLst/>
            <a:cxnLst/>
            <a:rect r="r" b="b" t="t" l="l"/>
            <a:pathLst>
              <a:path h="2268297" w="2268297">
                <a:moveTo>
                  <a:pt x="0" y="0"/>
                </a:moveTo>
                <a:lnTo>
                  <a:pt x="2268298" y="0"/>
                </a:lnTo>
                <a:lnTo>
                  <a:pt x="2268298" y="2268298"/>
                </a:lnTo>
                <a:lnTo>
                  <a:pt x="0" y="22682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07232" y="5994182"/>
            <a:ext cx="1281931" cy="1281931"/>
          </a:xfrm>
          <a:custGeom>
            <a:avLst/>
            <a:gdLst/>
            <a:ahLst/>
            <a:cxnLst/>
            <a:rect r="r" b="b" t="t" l="l"/>
            <a:pathLst>
              <a:path h="1281931" w="1281931">
                <a:moveTo>
                  <a:pt x="0" y="0"/>
                </a:moveTo>
                <a:lnTo>
                  <a:pt x="1281931" y="0"/>
                </a:lnTo>
                <a:lnTo>
                  <a:pt x="1281931" y="1281931"/>
                </a:lnTo>
                <a:lnTo>
                  <a:pt x="0" y="1281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485749" y="7900691"/>
            <a:ext cx="740849" cy="740849"/>
          </a:xfrm>
          <a:custGeom>
            <a:avLst/>
            <a:gdLst/>
            <a:ahLst/>
            <a:cxnLst/>
            <a:rect r="r" b="b" t="t" l="l"/>
            <a:pathLst>
              <a:path h="740849" w="740849">
                <a:moveTo>
                  <a:pt x="0" y="0"/>
                </a:moveTo>
                <a:lnTo>
                  <a:pt x="740848" y="0"/>
                </a:lnTo>
                <a:lnTo>
                  <a:pt x="740848" y="740849"/>
                </a:lnTo>
                <a:lnTo>
                  <a:pt x="0" y="7408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502978" y="2634800"/>
            <a:ext cx="4619614" cy="5168798"/>
          </a:xfrm>
          <a:custGeom>
            <a:avLst/>
            <a:gdLst/>
            <a:ahLst/>
            <a:cxnLst/>
            <a:rect r="r" b="b" t="t" l="l"/>
            <a:pathLst>
              <a:path h="5168798" w="4619614">
                <a:moveTo>
                  <a:pt x="0" y="0"/>
                </a:moveTo>
                <a:lnTo>
                  <a:pt x="4619614" y="0"/>
                </a:lnTo>
                <a:lnTo>
                  <a:pt x="4619614" y="5168798"/>
                </a:lnTo>
                <a:lnTo>
                  <a:pt x="0" y="5168798"/>
                </a:lnTo>
                <a:lnTo>
                  <a:pt x="0" y="0"/>
                </a:lnTo>
                <a:close/>
              </a:path>
            </a:pathLst>
          </a:custGeom>
          <a:blipFill>
            <a:blip r:embed="rId6"/>
            <a:stretch>
              <a:fillRect l="0" t="0" r="0" b="0"/>
            </a:stretch>
          </a:blipFill>
        </p:spPr>
      </p:sp>
      <p:sp>
        <p:nvSpPr>
          <p:cNvPr name="TextBox 7" id="7"/>
          <p:cNvSpPr txBox="true"/>
          <p:nvPr/>
        </p:nvSpPr>
        <p:spPr>
          <a:xfrm rot="0">
            <a:off x="9440052" y="4465199"/>
            <a:ext cx="7033136" cy="828675"/>
          </a:xfrm>
          <a:prstGeom prst="rect">
            <a:avLst/>
          </a:prstGeom>
        </p:spPr>
        <p:txBody>
          <a:bodyPr anchor="t" rtlCol="false" tIns="0" lIns="0" bIns="0" rIns="0">
            <a:spAutoFit/>
          </a:bodyPr>
          <a:lstStyle/>
          <a:p>
            <a:pPr algn="ctr">
              <a:lnSpc>
                <a:spcPts val="6599"/>
              </a:lnSpc>
            </a:pPr>
            <a:r>
              <a:rPr lang="en-US" sz="5499">
                <a:solidFill>
                  <a:srgbClr val="F6F6F6"/>
                </a:solidFill>
                <a:latin typeface="Fredoka One"/>
              </a:rPr>
              <a:t>Thankyou!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3745575" y="7007733"/>
            <a:ext cx="3279267" cy="3279267"/>
          </a:xfrm>
          <a:custGeom>
            <a:avLst/>
            <a:gdLst/>
            <a:ahLst/>
            <a:cxnLst/>
            <a:rect r="r" b="b" t="t" l="l"/>
            <a:pathLst>
              <a:path h="3279267" w="3279267">
                <a:moveTo>
                  <a:pt x="0" y="0"/>
                </a:moveTo>
                <a:lnTo>
                  <a:pt x="3279266" y="0"/>
                </a:lnTo>
                <a:lnTo>
                  <a:pt x="3279266" y="3279267"/>
                </a:lnTo>
                <a:lnTo>
                  <a:pt x="0" y="3279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9123" y="1605376"/>
            <a:ext cx="6142476" cy="6142476"/>
          </a:xfrm>
          <a:custGeom>
            <a:avLst/>
            <a:gdLst/>
            <a:ahLst/>
            <a:cxnLst/>
            <a:rect r="r" b="b" t="t" l="l"/>
            <a:pathLst>
              <a:path h="6142476" w="6142476">
                <a:moveTo>
                  <a:pt x="0" y="0"/>
                </a:moveTo>
                <a:lnTo>
                  <a:pt x="6142476" y="0"/>
                </a:lnTo>
                <a:lnTo>
                  <a:pt x="6142476" y="6142476"/>
                </a:lnTo>
                <a:lnTo>
                  <a:pt x="0" y="61424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022804" y="2071526"/>
            <a:ext cx="6002037" cy="6575840"/>
          </a:xfrm>
          <a:custGeom>
            <a:avLst/>
            <a:gdLst/>
            <a:ahLst/>
            <a:cxnLst/>
            <a:rect r="r" b="b" t="t" l="l"/>
            <a:pathLst>
              <a:path h="6575840" w="6002037">
                <a:moveTo>
                  <a:pt x="6002037" y="0"/>
                </a:moveTo>
                <a:lnTo>
                  <a:pt x="0" y="0"/>
                </a:lnTo>
                <a:lnTo>
                  <a:pt x="0" y="6575841"/>
                </a:lnTo>
                <a:lnTo>
                  <a:pt x="6002037" y="6575841"/>
                </a:lnTo>
                <a:lnTo>
                  <a:pt x="6002037" y="0"/>
                </a:lnTo>
                <a:close/>
              </a:path>
            </a:pathLst>
          </a:custGeom>
          <a:blipFill>
            <a:blip r:embed="rId6"/>
            <a:stretch>
              <a:fillRect l="0" t="0" r="-17859" b="0"/>
            </a:stretch>
          </a:blipFill>
        </p:spPr>
      </p:sp>
      <p:grpSp>
        <p:nvGrpSpPr>
          <p:cNvPr name="Group 5" id="5"/>
          <p:cNvGrpSpPr>
            <a:grpSpLocks noChangeAspect="true"/>
          </p:cNvGrpSpPr>
          <p:nvPr/>
        </p:nvGrpSpPr>
        <p:grpSpPr>
          <a:xfrm rot="0">
            <a:off x="8367543" y="1322143"/>
            <a:ext cx="566465" cy="566465"/>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556FC2"/>
            </a:solidFill>
          </p:spPr>
        </p:sp>
      </p:grpSp>
      <p:sp>
        <p:nvSpPr>
          <p:cNvPr name="Freeform 7" id="7"/>
          <p:cNvSpPr/>
          <p:nvPr/>
        </p:nvSpPr>
        <p:spPr>
          <a:xfrm flipH="false" flipV="false" rot="0">
            <a:off x="8514594" y="1481403"/>
            <a:ext cx="272364" cy="247946"/>
          </a:xfrm>
          <a:custGeom>
            <a:avLst/>
            <a:gdLst/>
            <a:ahLst/>
            <a:cxnLst/>
            <a:rect r="r" b="b" t="t" l="l"/>
            <a:pathLst>
              <a:path h="247946" w="272364">
                <a:moveTo>
                  <a:pt x="0" y="0"/>
                </a:moveTo>
                <a:lnTo>
                  <a:pt x="272364" y="0"/>
                </a:lnTo>
                <a:lnTo>
                  <a:pt x="272364" y="247946"/>
                </a:lnTo>
                <a:lnTo>
                  <a:pt x="0" y="247946"/>
                </a:lnTo>
                <a:lnTo>
                  <a:pt x="0" y="0"/>
                </a:lnTo>
                <a:close/>
              </a:path>
            </a:pathLst>
          </a:custGeom>
          <a:blipFill>
            <a:blip r:embed="rId7">
              <a:extLst>
                <a:ext uri="{96DAC541-7B7A-43D3-8B79-37D633B846F1}">
                  <asvg:svgBlip xmlns:asvg="http://schemas.microsoft.com/office/drawing/2016/SVG/main" r:embed="rId8"/>
                </a:ext>
              </a:extLst>
            </a:blip>
            <a:stretch>
              <a:fillRect l="-48475" t="0" r="0" b="-57760"/>
            </a:stretch>
          </a:blipFill>
        </p:spPr>
      </p:sp>
      <p:sp>
        <p:nvSpPr>
          <p:cNvPr name="Freeform 8" id="8"/>
          <p:cNvSpPr/>
          <p:nvPr/>
        </p:nvSpPr>
        <p:spPr>
          <a:xfrm flipH="false" flipV="false" rot="0">
            <a:off x="9144000" y="3713131"/>
            <a:ext cx="8469368" cy="1598593"/>
          </a:xfrm>
          <a:custGeom>
            <a:avLst/>
            <a:gdLst/>
            <a:ahLst/>
            <a:cxnLst/>
            <a:rect r="r" b="b" t="t" l="l"/>
            <a:pathLst>
              <a:path h="1598593" w="8469368">
                <a:moveTo>
                  <a:pt x="0" y="0"/>
                </a:moveTo>
                <a:lnTo>
                  <a:pt x="8469368" y="0"/>
                </a:lnTo>
                <a:lnTo>
                  <a:pt x="8469368" y="1598594"/>
                </a:lnTo>
                <a:lnTo>
                  <a:pt x="0" y="15985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1632320" y="1657189"/>
            <a:ext cx="5981048" cy="828675"/>
          </a:xfrm>
          <a:prstGeom prst="rect">
            <a:avLst/>
          </a:prstGeom>
        </p:spPr>
        <p:txBody>
          <a:bodyPr anchor="t" rtlCol="false" tIns="0" lIns="0" bIns="0" rIns="0">
            <a:spAutoFit/>
          </a:bodyPr>
          <a:lstStyle/>
          <a:p>
            <a:pPr>
              <a:lnSpc>
                <a:spcPts val="6599"/>
              </a:lnSpc>
            </a:pPr>
            <a:r>
              <a:rPr lang="en-US" sz="5499">
                <a:solidFill>
                  <a:srgbClr val="556FC2"/>
                </a:solidFill>
                <a:latin typeface="Fredoka One"/>
              </a:rPr>
              <a:t>Manfaat/Urgensi</a:t>
            </a:r>
          </a:p>
        </p:txBody>
      </p:sp>
      <p:sp>
        <p:nvSpPr>
          <p:cNvPr name="TextBox 10" id="10"/>
          <p:cNvSpPr txBox="true"/>
          <p:nvPr/>
        </p:nvSpPr>
        <p:spPr>
          <a:xfrm rot="0">
            <a:off x="9440267" y="4060928"/>
            <a:ext cx="9552701" cy="448310"/>
          </a:xfrm>
          <a:prstGeom prst="rect">
            <a:avLst/>
          </a:prstGeom>
        </p:spPr>
        <p:txBody>
          <a:bodyPr anchor="t" rtlCol="false" tIns="0" lIns="0" bIns="0" rIns="0">
            <a:spAutoFit/>
          </a:bodyPr>
          <a:lstStyle/>
          <a:p>
            <a:pPr>
              <a:lnSpc>
                <a:spcPts val="3639"/>
              </a:lnSpc>
            </a:pPr>
            <a:r>
              <a:rPr lang="en-US" sz="2599">
                <a:solidFill>
                  <a:srgbClr val="556FC2"/>
                </a:solidFill>
                <a:latin typeface="TT Commons Pro"/>
              </a:rPr>
              <a:t>4.    Manajemen Sumbangan Pembinaan Pendidikan (SPP)</a:t>
            </a:r>
          </a:p>
        </p:txBody>
      </p:sp>
      <p:sp>
        <p:nvSpPr>
          <p:cNvPr name="Freeform 11" id="11"/>
          <p:cNvSpPr/>
          <p:nvPr/>
        </p:nvSpPr>
        <p:spPr>
          <a:xfrm flipH="false" flipV="false" rot="0">
            <a:off x="9144000" y="5137889"/>
            <a:ext cx="8469368" cy="1598593"/>
          </a:xfrm>
          <a:custGeom>
            <a:avLst/>
            <a:gdLst/>
            <a:ahLst/>
            <a:cxnLst/>
            <a:rect r="r" b="b" t="t" l="l"/>
            <a:pathLst>
              <a:path h="1598593" w="8469368">
                <a:moveTo>
                  <a:pt x="0" y="0"/>
                </a:moveTo>
                <a:lnTo>
                  <a:pt x="8469368" y="0"/>
                </a:lnTo>
                <a:lnTo>
                  <a:pt x="8469368" y="1598593"/>
                </a:lnTo>
                <a:lnTo>
                  <a:pt x="0" y="15985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9440267" y="5432360"/>
            <a:ext cx="8050391" cy="504826"/>
          </a:xfrm>
          <a:prstGeom prst="rect">
            <a:avLst/>
          </a:prstGeom>
        </p:spPr>
        <p:txBody>
          <a:bodyPr anchor="t" rtlCol="false" tIns="0" lIns="0" bIns="0" rIns="0">
            <a:spAutoFit/>
          </a:bodyPr>
          <a:lstStyle/>
          <a:p>
            <a:pPr>
              <a:lnSpc>
                <a:spcPts val="4199"/>
              </a:lnSpc>
            </a:pPr>
            <a:r>
              <a:rPr lang="en-US" sz="2999">
                <a:solidFill>
                  <a:srgbClr val="556FC2"/>
                </a:solidFill>
                <a:latin typeface="TT Commons Pro"/>
              </a:rPr>
              <a:t>5.   Persyaratan Regulasi dan Pelaporan</a:t>
            </a:r>
          </a:p>
        </p:txBody>
      </p:sp>
      <p:sp>
        <p:nvSpPr>
          <p:cNvPr name="Freeform 13" id="13"/>
          <p:cNvSpPr/>
          <p:nvPr/>
        </p:nvSpPr>
        <p:spPr>
          <a:xfrm flipH="false" flipV="false" rot="0">
            <a:off x="9144000" y="6565032"/>
            <a:ext cx="8469368" cy="1598593"/>
          </a:xfrm>
          <a:custGeom>
            <a:avLst/>
            <a:gdLst/>
            <a:ahLst/>
            <a:cxnLst/>
            <a:rect r="r" b="b" t="t" l="l"/>
            <a:pathLst>
              <a:path h="1598593" w="8469368">
                <a:moveTo>
                  <a:pt x="0" y="0"/>
                </a:moveTo>
                <a:lnTo>
                  <a:pt x="8469368" y="0"/>
                </a:lnTo>
                <a:lnTo>
                  <a:pt x="8469368" y="1598593"/>
                </a:lnTo>
                <a:lnTo>
                  <a:pt x="0" y="15985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9440267" y="6859503"/>
            <a:ext cx="8050391" cy="504826"/>
          </a:xfrm>
          <a:prstGeom prst="rect">
            <a:avLst/>
          </a:prstGeom>
        </p:spPr>
        <p:txBody>
          <a:bodyPr anchor="t" rtlCol="false" tIns="0" lIns="0" bIns="0" rIns="0">
            <a:spAutoFit/>
          </a:bodyPr>
          <a:lstStyle/>
          <a:p>
            <a:pPr>
              <a:lnSpc>
                <a:spcPts val="4199"/>
              </a:lnSpc>
            </a:pPr>
            <a:r>
              <a:rPr lang="en-US" sz="2999">
                <a:solidFill>
                  <a:srgbClr val="556FC2"/>
                </a:solidFill>
                <a:latin typeface="TT Commons Pro"/>
              </a:rPr>
              <a:t>6.   Persiapan untuk Masa Depan Digital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56FC2"/>
        </a:solidFill>
      </p:bgPr>
    </p:bg>
    <p:spTree>
      <p:nvGrpSpPr>
        <p:cNvPr id="1" name=""/>
        <p:cNvGrpSpPr/>
        <p:nvPr/>
      </p:nvGrpSpPr>
      <p:grpSpPr>
        <a:xfrm>
          <a:off x="0" y="0"/>
          <a:ext cx="0" cy="0"/>
          <a:chOff x="0" y="0"/>
          <a:chExt cx="0" cy="0"/>
        </a:xfrm>
      </p:grpSpPr>
      <p:sp>
        <p:nvSpPr>
          <p:cNvPr name="Freeform 2" id="2"/>
          <p:cNvSpPr/>
          <p:nvPr/>
        </p:nvSpPr>
        <p:spPr>
          <a:xfrm flipH="true" flipV="false" rot="0">
            <a:off x="6565656" y="2205025"/>
            <a:ext cx="10550769" cy="6172200"/>
          </a:xfrm>
          <a:custGeom>
            <a:avLst/>
            <a:gdLst/>
            <a:ahLst/>
            <a:cxnLst/>
            <a:rect r="r" b="b" t="t" l="l"/>
            <a:pathLst>
              <a:path h="6172200" w="10550769">
                <a:moveTo>
                  <a:pt x="10550769" y="0"/>
                </a:moveTo>
                <a:lnTo>
                  <a:pt x="0" y="0"/>
                </a:lnTo>
                <a:lnTo>
                  <a:pt x="0" y="6172200"/>
                </a:lnTo>
                <a:lnTo>
                  <a:pt x="10550769" y="6172200"/>
                </a:lnTo>
                <a:lnTo>
                  <a:pt x="1055076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6108" y="2352120"/>
            <a:ext cx="6275013" cy="6275013"/>
          </a:xfrm>
          <a:custGeom>
            <a:avLst/>
            <a:gdLst/>
            <a:ahLst/>
            <a:cxnLst/>
            <a:rect r="r" b="b" t="t" l="l"/>
            <a:pathLst>
              <a:path h="6275013" w="6275013">
                <a:moveTo>
                  <a:pt x="0" y="0"/>
                </a:moveTo>
                <a:lnTo>
                  <a:pt x="6275013" y="0"/>
                </a:lnTo>
                <a:lnTo>
                  <a:pt x="6275013" y="6275013"/>
                </a:lnTo>
                <a:lnTo>
                  <a:pt x="0" y="62750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1453451" y="2682305"/>
            <a:ext cx="4620327" cy="4620308"/>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445" t="0" r="-7586" b="-9032"/>
              </a:stretch>
            </a:blipFill>
          </p:spPr>
        </p:sp>
      </p:grpSp>
      <p:sp>
        <p:nvSpPr>
          <p:cNvPr name="Freeform 6" id="6"/>
          <p:cNvSpPr/>
          <p:nvPr/>
        </p:nvSpPr>
        <p:spPr>
          <a:xfrm flipH="false" flipV="false" rot="0">
            <a:off x="5364383" y="2765512"/>
            <a:ext cx="566465" cy="566465"/>
          </a:xfrm>
          <a:custGeom>
            <a:avLst/>
            <a:gdLst/>
            <a:ahLst/>
            <a:cxnLst/>
            <a:rect r="r" b="b" t="t" l="l"/>
            <a:pathLst>
              <a:path h="566465" w="566465">
                <a:moveTo>
                  <a:pt x="0" y="0"/>
                </a:moveTo>
                <a:lnTo>
                  <a:pt x="566465" y="0"/>
                </a:lnTo>
                <a:lnTo>
                  <a:pt x="566465" y="566466"/>
                </a:lnTo>
                <a:lnTo>
                  <a:pt x="0" y="5664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5698218" y="2234298"/>
            <a:ext cx="876963" cy="876963"/>
          </a:xfrm>
          <a:custGeom>
            <a:avLst/>
            <a:gdLst/>
            <a:ahLst/>
            <a:cxnLst/>
            <a:rect r="r" b="b" t="t" l="l"/>
            <a:pathLst>
              <a:path h="876963" w="876963">
                <a:moveTo>
                  <a:pt x="0" y="0"/>
                </a:moveTo>
                <a:lnTo>
                  <a:pt x="876963" y="0"/>
                </a:lnTo>
                <a:lnTo>
                  <a:pt x="876963" y="876963"/>
                </a:lnTo>
                <a:lnTo>
                  <a:pt x="0" y="8769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243708" y="6883127"/>
            <a:ext cx="419486" cy="419486"/>
          </a:xfrm>
          <a:custGeom>
            <a:avLst/>
            <a:gdLst/>
            <a:ahLst/>
            <a:cxnLst/>
            <a:rect r="r" b="b" t="t" l="l"/>
            <a:pathLst>
              <a:path h="419486" w="419486">
                <a:moveTo>
                  <a:pt x="0" y="0"/>
                </a:moveTo>
                <a:lnTo>
                  <a:pt x="419487" y="0"/>
                </a:lnTo>
                <a:lnTo>
                  <a:pt x="419487" y="419486"/>
                </a:lnTo>
                <a:lnTo>
                  <a:pt x="0" y="4194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a:grpSpLocks noChangeAspect="true"/>
          </p:cNvGrpSpPr>
          <p:nvPr/>
        </p:nvGrpSpPr>
        <p:grpSpPr>
          <a:xfrm rot="0">
            <a:off x="16448277" y="8324850"/>
            <a:ext cx="566465" cy="566465"/>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F6F6"/>
            </a:solidFill>
          </p:spPr>
        </p:sp>
      </p:grpSp>
      <p:sp>
        <p:nvSpPr>
          <p:cNvPr name="Freeform 11" id="11"/>
          <p:cNvSpPr/>
          <p:nvPr/>
        </p:nvSpPr>
        <p:spPr>
          <a:xfrm flipH="false" flipV="false" rot="0">
            <a:off x="16595328" y="8484110"/>
            <a:ext cx="272364" cy="247946"/>
          </a:xfrm>
          <a:custGeom>
            <a:avLst/>
            <a:gdLst/>
            <a:ahLst/>
            <a:cxnLst/>
            <a:rect r="r" b="b" t="t" l="l"/>
            <a:pathLst>
              <a:path h="247946" w="272364">
                <a:moveTo>
                  <a:pt x="0" y="0"/>
                </a:moveTo>
                <a:lnTo>
                  <a:pt x="272364" y="0"/>
                </a:lnTo>
                <a:lnTo>
                  <a:pt x="272364" y="247945"/>
                </a:lnTo>
                <a:lnTo>
                  <a:pt x="0" y="247945"/>
                </a:lnTo>
                <a:lnTo>
                  <a:pt x="0" y="0"/>
                </a:lnTo>
                <a:close/>
              </a:path>
            </a:pathLst>
          </a:custGeom>
          <a:blipFill>
            <a:blip r:embed="rId11">
              <a:extLst>
                <a:ext uri="{96DAC541-7B7A-43D3-8B79-37D633B846F1}">
                  <asvg:svgBlip xmlns:asvg="http://schemas.microsoft.com/office/drawing/2016/SVG/main" r:embed="rId12"/>
                </a:ext>
              </a:extLst>
            </a:blip>
            <a:stretch>
              <a:fillRect l="-48475" t="0" r="0" b="-57760"/>
            </a:stretch>
          </a:blipFill>
        </p:spPr>
      </p:sp>
      <p:sp>
        <p:nvSpPr>
          <p:cNvPr name="TextBox 12" id="12"/>
          <p:cNvSpPr txBox="true"/>
          <p:nvPr/>
        </p:nvSpPr>
        <p:spPr>
          <a:xfrm rot="0">
            <a:off x="8132302" y="2755987"/>
            <a:ext cx="8315976" cy="819150"/>
          </a:xfrm>
          <a:prstGeom prst="rect">
            <a:avLst/>
          </a:prstGeom>
        </p:spPr>
        <p:txBody>
          <a:bodyPr anchor="t" rtlCol="false" tIns="0" lIns="0" bIns="0" rIns="0">
            <a:spAutoFit/>
          </a:bodyPr>
          <a:lstStyle/>
          <a:p>
            <a:pPr>
              <a:lnSpc>
                <a:spcPts val="6480"/>
              </a:lnSpc>
            </a:pPr>
            <a:r>
              <a:rPr lang="en-US" sz="5400">
                <a:solidFill>
                  <a:srgbClr val="556FC2"/>
                </a:solidFill>
                <a:latin typeface="Fredoka One"/>
              </a:rPr>
              <a:t>Justifikasi Permasalahan</a:t>
            </a:r>
          </a:p>
        </p:txBody>
      </p:sp>
      <p:sp>
        <p:nvSpPr>
          <p:cNvPr name="TextBox 13" id="13"/>
          <p:cNvSpPr txBox="true"/>
          <p:nvPr/>
        </p:nvSpPr>
        <p:spPr>
          <a:xfrm rot="0">
            <a:off x="8179927" y="3598279"/>
            <a:ext cx="8315976" cy="3515995"/>
          </a:xfrm>
          <a:prstGeom prst="rect">
            <a:avLst/>
          </a:prstGeom>
        </p:spPr>
        <p:txBody>
          <a:bodyPr anchor="t" rtlCol="false" tIns="0" lIns="0" bIns="0" rIns="0">
            <a:spAutoFit/>
          </a:bodyPr>
          <a:lstStyle/>
          <a:p>
            <a:pPr algn="just">
              <a:lnSpc>
                <a:spcPts val="3080"/>
              </a:lnSpc>
            </a:pPr>
            <a:r>
              <a:rPr lang="en-US" sz="2200">
                <a:solidFill>
                  <a:srgbClr val="E36571"/>
                </a:solidFill>
                <a:latin typeface="Poppins Medium"/>
              </a:rPr>
              <a:t>Umumnya, program ini dirancang untuk mempermudah para staf sekolah untuk membantu mereka dalam melakukan penyusunan dan pemeriksaan data siswa. Program ini memaksimalkan fungsi-fungsi yang dapat memberikan output sesuai dengan yang diinginkan oleh para staf sekolah. Tidak hanya untuk stafnya saja, tetapi program ini juga dapat digunakan oleh para siswa dan siswi sekolah tersebut untuk mengakses fitur yang memang dirancang untuk memenuhi kebutuhan mereka.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DAFmJCHFScY</dc:identifier>
  <dcterms:modified xsi:type="dcterms:W3CDTF">2011-08-01T06:04:30Z</dcterms:modified>
  <cp:revision>1</cp:revision>
  <dc:title>Kel 1 - Program Pengolahan Data Sekolah</dc:title>
</cp:coreProperties>
</file>